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3" r:id="rId5"/>
    <p:sldId id="316" r:id="rId6"/>
    <p:sldId id="271" r:id="rId7"/>
    <p:sldId id="324" r:id="rId8"/>
    <p:sldId id="320" r:id="rId9"/>
    <p:sldId id="321" r:id="rId10"/>
    <p:sldId id="319" r:id="rId11"/>
    <p:sldId id="270" r:id="rId12"/>
    <p:sldId id="325" r:id="rId13"/>
    <p:sldId id="317" r:id="rId14"/>
    <p:sldId id="318" r:id="rId15"/>
    <p:sldId id="267" r:id="rId16"/>
    <p:sldId id="315" r:id="rId17"/>
    <p:sldId id="322" r:id="rId18"/>
    <p:sldId id="313" r:id="rId19"/>
    <p:sldId id="314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2D4FA0-1B63-1F66-A049-C0E64C246E4B}" name="Holly Temple" initials="HT" userId="S::hollytemple_rhs.org.uk#ext#@nhm.ac.uk::5b5f6386-3222-459c-bd6f-701a5a7b6f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3F"/>
    <a:srgbClr val="F9F6F1"/>
    <a:srgbClr val="BD4C19"/>
    <a:srgbClr val="687534"/>
    <a:srgbClr val="C87D2C"/>
    <a:srgbClr val="A6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770B0-305E-4B2F-9FD4-16E352527692}" v="335" dt="2025-08-18T12:49:44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2452" autoAdjust="0"/>
  </p:normalViewPr>
  <p:slideViewPr>
    <p:cSldViewPr snapToGrid="0">
      <p:cViewPr varScale="1">
        <p:scale>
          <a:sx n="102" d="100"/>
          <a:sy n="102" d="100"/>
        </p:scale>
        <p:origin x="834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eng" userId="fc4ad821-ae55-430e-b30a-62deb0249487" providerId="ADAL" clId="{CE82A46A-C6F5-44DA-A621-8790ADC25639}"/>
    <pc:docChg chg="undo custSel addSld delSld modSld sldOrd addSection delSection">
      <pc:chgData name="Victor Heng" userId="fc4ad821-ae55-430e-b30a-62deb0249487" providerId="ADAL" clId="{CE82A46A-C6F5-44DA-A621-8790ADC25639}" dt="2025-03-15T16:55:48.231" v="422" actId="47"/>
      <pc:docMkLst>
        <pc:docMk/>
      </pc:docMkLst>
      <pc:sldChg chg="del">
        <pc:chgData name="Victor Heng" userId="fc4ad821-ae55-430e-b30a-62deb0249487" providerId="ADAL" clId="{CE82A46A-C6F5-44DA-A621-8790ADC25639}" dt="2025-03-12T18:35:07.806" v="0" actId="47"/>
        <pc:sldMkLst>
          <pc:docMk/>
          <pc:sldMk cId="856103791" sldId="257"/>
        </pc:sldMkLst>
      </pc:sldChg>
      <pc:sldChg chg="del">
        <pc:chgData name="Victor Heng" userId="fc4ad821-ae55-430e-b30a-62deb0249487" providerId="ADAL" clId="{CE82A46A-C6F5-44DA-A621-8790ADC25639}" dt="2025-03-12T18:35:07.806" v="0" actId="47"/>
        <pc:sldMkLst>
          <pc:docMk/>
          <pc:sldMk cId="3074535140" sldId="258"/>
        </pc:sldMkLst>
      </pc:sldChg>
      <pc:sldChg chg="del">
        <pc:chgData name="Victor Heng" userId="fc4ad821-ae55-430e-b30a-62deb0249487" providerId="ADAL" clId="{CE82A46A-C6F5-44DA-A621-8790ADC25639}" dt="2025-03-12T18:35:07.806" v="0" actId="47"/>
        <pc:sldMkLst>
          <pc:docMk/>
          <pc:sldMk cId="3882777352" sldId="259"/>
        </pc:sldMkLst>
      </pc:sldChg>
      <pc:sldChg chg="del">
        <pc:chgData name="Victor Heng" userId="fc4ad821-ae55-430e-b30a-62deb0249487" providerId="ADAL" clId="{CE82A46A-C6F5-44DA-A621-8790ADC25639}" dt="2025-03-12T18:35:07.806" v="0" actId="47"/>
        <pc:sldMkLst>
          <pc:docMk/>
          <pc:sldMk cId="334723776" sldId="260"/>
        </pc:sldMkLst>
      </pc:sldChg>
      <pc:sldChg chg="del">
        <pc:chgData name="Victor Heng" userId="fc4ad821-ae55-430e-b30a-62deb0249487" providerId="ADAL" clId="{CE82A46A-C6F5-44DA-A621-8790ADC25639}" dt="2025-03-12T18:35:07.806" v="0" actId="47"/>
        <pc:sldMkLst>
          <pc:docMk/>
          <pc:sldMk cId="1897478898" sldId="261"/>
        </pc:sldMkLst>
      </pc:sldChg>
      <pc:sldChg chg="del">
        <pc:chgData name="Victor Heng" userId="fc4ad821-ae55-430e-b30a-62deb0249487" providerId="ADAL" clId="{CE82A46A-C6F5-44DA-A621-8790ADC25639}" dt="2025-03-12T18:35:09.934" v="1" actId="47"/>
        <pc:sldMkLst>
          <pc:docMk/>
          <pc:sldMk cId="4017414677" sldId="262"/>
        </pc:sldMkLst>
      </pc:sldChg>
      <pc:sldChg chg="addSp delSp modSp mod">
        <pc:chgData name="Victor Heng" userId="fc4ad821-ae55-430e-b30a-62deb0249487" providerId="ADAL" clId="{CE82A46A-C6F5-44DA-A621-8790ADC25639}" dt="2025-03-12T18:35:27.247" v="20" actId="478"/>
        <pc:sldMkLst>
          <pc:docMk/>
          <pc:sldMk cId="2342858878" sldId="263"/>
        </pc:sldMkLst>
      </pc:sldChg>
      <pc:sldChg chg="del">
        <pc:chgData name="Victor Heng" userId="fc4ad821-ae55-430e-b30a-62deb0249487" providerId="ADAL" clId="{CE82A46A-C6F5-44DA-A621-8790ADC25639}" dt="2025-03-12T18:52:50.486" v="385" actId="47"/>
        <pc:sldMkLst>
          <pc:docMk/>
          <pc:sldMk cId="321291222" sldId="264"/>
        </pc:sldMkLst>
      </pc:sldChg>
      <pc:sldChg chg="del">
        <pc:chgData name="Victor Heng" userId="fc4ad821-ae55-430e-b30a-62deb0249487" providerId="ADAL" clId="{CE82A46A-C6F5-44DA-A621-8790ADC25639}" dt="2025-03-12T18:52:50.486" v="385" actId="47"/>
        <pc:sldMkLst>
          <pc:docMk/>
          <pc:sldMk cId="2260401277" sldId="265"/>
        </pc:sldMkLst>
      </pc:sldChg>
      <pc:sldChg chg="del">
        <pc:chgData name="Victor Heng" userId="fc4ad821-ae55-430e-b30a-62deb0249487" providerId="ADAL" clId="{CE82A46A-C6F5-44DA-A621-8790ADC25639}" dt="2025-03-12T18:52:50.486" v="385" actId="47"/>
        <pc:sldMkLst>
          <pc:docMk/>
          <pc:sldMk cId="1165839935" sldId="266"/>
        </pc:sldMkLst>
      </pc:sldChg>
      <pc:sldChg chg="addSp delSp modSp mod ord modClrScheme chgLayout">
        <pc:chgData name="Victor Heng" userId="fc4ad821-ae55-430e-b30a-62deb0249487" providerId="ADAL" clId="{CE82A46A-C6F5-44DA-A621-8790ADC25639}" dt="2025-03-15T16:55:01.647" v="420" actId="790"/>
        <pc:sldMkLst>
          <pc:docMk/>
          <pc:sldMk cId="1597911151" sldId="267"/>
        </pc:sldMkLst>
      </pc:sldChg>
      <pc:sldChg chg="del">
        <pc:chgData name="Victor Heng" userId="fc4ad821-ae55-430e-b30a-62deb0249487" providerId="ADAL" clId="{CE82A46A-C6F5-44DA-A621-8790ADC25639}" dt="2025-03-12T18:52:50.486" v="385" actId="47"/>
        <pc:sldMkLst>
          <pc:docMk/>
          <pc:sldMk cId="4013830541" sldId="268"/>
        </pc:sldMkLst>
      </pc:sldChg>
      <pc:sldChg chg="addSp delSp modSp new del mod modClrScheme chgLayout">
        <pc:chgData name="Victor Heng" userId="fc4ad821-ae55-430e-b30a-62deb0249487" providerId="ADAL" clId="{CE82A46A-C6F5-44DA-A621-8790ADC25639}" dt="2025-03-14T20:21:34.472" v="395" actId="2696"/>
        <pc:sldMkLst>
          <pc:docMk/>
          <pc:sldMk cId="1175840507" sldId="269"/>
        </pc:sldMkLst>
      </pc:sldChg>
      <pc:sldChg chg="addSp delSp modSp new mod">
        <pc:chgData name="Victor Heng" userId="fc4ad821-ae55-430e-b30a-62deb0249487" providerId="ADAL" clId="{CE82A46A-C6F5-44DA-A621-8790ADC25639}" dt="2025-03-12T18:44:29.607" v="254" actId="1076"/>
        <pc:sldMkLst>
          <pc:docMk/>
          <pc:sldMk cId="3999741541" sldId="270"/>
        </pc:sldMkLst>
      </pc:sldChg>
      <pc:sldChg chg="add">
        <pc:chgData name="Victor Heng" userId="fc4ad821-ae55-430e-b30a-62deb0249487" providerId="ADAL" clId="{CE82A46A-C6F5-44DA-A621-8790ADC25639}" dt="2025-03-12T18:39:08.664" v="98" actId="2890"/>
        <pc:sldMkLst>
          <pc:docMk/>
          <pc:sldMk cId="2983604596" sldId="271"/>
        </pc:sldMkLst>
      </pc:sldChg>
      <pc:sldChg chg="addSp delSp modSp add ord">
        <pc:chgData name="Victor Heng" userId="fc4ad821-ae55-430e-b30a-62deb0249487" providerId="ADAL" clId="{CE82A46A-C6F5-44DA-A621-8790ADC25639}" dt="2025-03-12T18:44:34.901" v="256"/>
        <pc:sldMkLst>
          <pc:docMk/>
          <pc:sldMk cId="818722203" sldId="272"/>
        </pc:sldMkLst>
      </pc:sldChg>
      <pc:sldChg chg="add">
        <pc:chgData name="Victor Heng" userId="fc4ad821-ae55-430e-b30a-62deb0249487" providerId="ADAL" clId="{CE82A46A-C6F5-44DA-A621-8790ADC25639}" dt="2025-03-15T16:55:45.604" v="421"/>
        <pc:sldMkLst>
          <pc:docMk/>
          <pc:sldMk cId="2542206529" sldId="292"/>
        </pc:sldMkLst>
      </pc:sldChg>
      <pc:sldChg chg="modSp setBg">
        <pc:chgData name="Victor Heng" userId="fc4ad821-ae55-430e-b30a-62deb0249487" providerId="ADAL" clId="{CE82A46A-C6F5-44DA-A621-8790ADC25639}" dt="2025-03-12T18:53:08.284" v="387"/>
        <pc:sldMkLst>
          <pc:docMk/>
          <pc:sldMk cId="1926789223" sldId="313"/>
        </pc:sldMkLst>
      </pc:sldChg>
      <pc:sldChg chg="modSp setBg">
        <pc:chgData name="Victor Heng" userId="fc4ad821-ae55-430e-b30a-62deb0249487" providerId="ADAL" clId="{CE82A46A-C6F5-44DA-A621-8790ADC25639}" dt="2025-03-12T18:53:02.541" v="386"/>
        <pc:sldMkLst>
          <pc:docMk/>
          <pc:sldMk cId="203644318" sldId="314"/>
        </pc:sldMkLst>
      </pc:sldChg>
      <pc:sldChg chg="modSp setBg">
        <pc:chgData name="Victor Heng" userId="fc4ad821-ae55-430e-b30a-62deb0249487" providerId="ADAL" clId="{CE82A46A-C6F5-44DA-A621-8790ADC25639}" dt="2025-03-12T18:52:30.895" v="384"/>
        <pc:sldMkLst>
          <pc:docMk/>
          <pc:sldMk cId="472142418" sldId="315"/>
        </pc:sldMkLst>
      </pc:sldChg>
      <pc:sldChg chg="addSp delSp modSp new del mod modClrScheme chgLayout">
        <pc:chgData name="Victor Heng" userId="fc4ad821-ae55-430e-b30a-62deb0249487" providerId="ADAL" clId="{CE82A46A-C6F5-44DA-A621-8790ADC25639}" dt="2025-03-15T16:55:48.231" v="422" actId="47"/>
        <pc:sldMkLst>
          <pc:docMk/>
          <pc:sldMk cId="2585831286" sldId="316"/>
        </pc:sldMkLst>
      </pc:sldChg>
    </pc:docChg>
  </pc:docChgLst>
  <pc:docChgLst>
    <pc:chgData name="Victor Heng" userId="fc4ad821-ae55-430e-b30a-62deb0249487" providerId="ADAL" clId="{D435D49D-7436-45DF-8EFB-4227FE8C0431}"/>
    <pc:docChg chg="undo custSel addSld delSld modSld sldOrd">
      <pc:chgData name="Victor Heng" userId="fc4ad821-ae55-430e-b30a-62deb0249487" providerId="ADAL" clId="{D435D49D-7436-45DF-8EFB-4227FE8C0431}" dt="2025-07-01T12:29:35.955" v="363" actId="207"/>
      <pc:docMkLst>
        <pc:docMk/>
      </pc:docMkLst>
      <pc:sldChg chg="addSp modSp mod ord">
        <pc:chgData name="Victor Heng" userId="fc4ad821-ae55-430e-b30a-62deb0249487" providerId="ADAL" clId="{D435D49D-7436-45DF-8EFB-4227FE8C0431}" dt="2025-07-01T10:56:42.577" v="160" actId="20577"/>
        <pc:sldMkLst>
          <pc:docMk/>
          <pc:sldMk cId="1597911151" sldId="267"/>
        </pc:sldMkLst>
        <pc:spChg chg="add mod">
          <ac:chgData name="Victor Heng" userId="fc4ad821-ae55-430e-b30a-62deb0249487" providerId="ADAL" clId="{D435D49D-7436-45DF-8EFB-4227FE8C0431}" dt="2025-07-01T10:56:42.577" v="160" actId="20577"/>
          <ac:spMkLst>
            <pc:docMk/>
            <pc:sldMk cId="1597911151" sldId="267"/>
            <ac:spMk id="2" creationId="{8F948EB6-DA77-C6D3-A072-46AC2756EB0A}"/>
          </ac:spMkLst>
        </pc:spChg>
        <pc:cxnChg chg="add mod">
          <ac:chgData name="Victor Heng" userId="fc4ad821-ae55-430e-b30a-62deb0249487" providerId="ADAL" clId="{D435D49D-7436-45DF-8EFB-4227FE8C0431}" dt="2025-07-01T10:56:39.406" v="156" actId="14100"/>
          <ac:cxnSpMkLst>
            <pc:docMk/>
            <pc:sldMk cId="1597911151" sldId="267"/>
            <ac:cxnSpMk id="3" creationId="{AB5F7AFC-D307-54FC-F219-4C81DC9B64F6}"/>
          </ac:cxnSpMkLst>
        </pc:cxnChg>
        <pc:cxnChg chg="add mod">
          <ac:chgData name="Victor Heng" userId="fc4ad821-ae55-430e-b30a-62deb0249487" providerId="ADAL" clId="{D435D49D-7436-45DF-8EFB-4227FE8C0431}" dt="2025-07-01T10:56:37.130" v="155" actId="1076"/>
          <ac:cxnSpMkLst>
            <pc:docMk/>
            <pc:sldMk cId="1597911151" sldId="267"/>
            <ac:cxnSpMk id="7" creationId="{9C1DE19D-79D7-0B62-6D9C-02CB71988D5F}"/>
          </ac:cxnSpMkLst>
        </pc:cxnChg>
      </pc:sldChg>
      <pc:sldChg chg="modSp mod">
        <pc:chgData name="Victor Heng" userId="fc4ad821-ae55-430e-b30a-62deb0249487" providerId="ADAL" clId="{D435D49D-7436-45DF-8EFB-4227FE8C0431}" dt="2025-06-30T15:00:14.419" v="42" actId="20577"/>
        <pc:sldMkLst>
          <pc:docMk/>
          <pc:sldMk cId="3999741541" sldId="270"/>
        </pc:sldMkLst>
        <pc:spChg chg="mod">
          <ac:chgData name="Victor Heng" userId="fc4ad821-ae55-430e-b30a-62deb0249487" providerId="ADAL" clId="{D435D49D-7436-45DF-8EFB-4227FE8C0431}" dt="2025-06-30T15:00:14.419" v="42" actId="20577"/>
          <ac:spMkLst>
            <pc:docMk/>
            <pc:sldMk cId="3999741541" sldId="270"/>
            <ac:spMk id="2" creationId="{0133DC95-65F7-961B-9E07-9515C4EC67A8}"/>
          </ac:spMkLst>
        </pc:spChg>
      </pc:sldChg>
      <pc:sldChg chg="add del">
        <pc:chgData name="Victor Heng" userId="fc4ad821-ae55-430e-b30a-62deb0249487" providerId="ADAL" clId="{D435D49D-7436-45DF-8EFB-4227FE8C0431}" dt="2025-07-01T10:56:54.940" v="162" actId="2696"/>
        <pc:sldMkLst>
          <pc:docMk/>
          <pc:sldMk cId="2983604596" sldId="271"/>
        </pc:sldMkLst>
      </pc:sldChg>
      <pc:sldChg chg="ord">
        <pc:chgData name="Victor Heng" userId="fc4ad821-ae55-430e-b30a-62deb0249487" providerId="ADAL" clId="{D435D49D-7436-45DF-8EFB-4227FE8C0431}" dt="2025-06-30T14:20:59.034" v="24"/>
        <pc:sldMkLst>
          <pc:docMk/>
          <pc:sldMk cId="1926789223" sldId="313"/>
        </pc:sldMkLst>
      </pc:sldChg>
      <pc:sldChg chg="ord">
        <pc:chgData name="Victor Heng" userId="fc4ad821-ae55-430e-b30a-62deb0249487" providerId="ADAL" clId="{D435D49D-7436-45DF-8EFB-4227FE8C0431}" dt="2025-06-30T14:20:59.034" v="24"/>
        <pc:sldMkLst>
          <pc:docMk/>
          <pc:sldMk cId="203644318" sldId="314"/>
        </pc:sldMkLst>
      </pc:sldChg>
      <pc:sldChg chg="ord">
        <pc:chgData name="Victor Heng" userId="fc4ad821-ae55-430e-b30a-62deb0249487" providerId="ADAL" clId="{D435D49D-7436-45DF-8EFB-4227FE8C0431}" dt="2025-06-30T14:20:59.034" v="24"/>
        <pc:sldMkLst>
          <pc:docMk/>
          <pc:sldMk cId="472142418" sldId="315"/>
        </pc:sldMkLst>
      </pc:sldChg>
      <pc:sldChg chg="addSp modSp mod">
        <pc:chgData name="Victor Heng" userId="fc4ad821-ae55-430e-b30a-62deb0249487" providerId="ADAL" clId="{D435D49D-7436-45DF-8EFB-4227FE8C0431}" dt="2025-06-30T14:20:33.215" v="22" actId="1076"/>
        <pc:sldMkLst>
          <pc:docMk/>
          <pc:sldMk cId="286493025" sldId="316"/>
        </pc:sldMkLst>
        <pc:spChg chg="add mod">
          <ac:chgData name="Victor Heng" userId="fc4ad821-ae55-430e-b30a-62deb0249487" providerId="ADAL" clId="{D435D49D-7436-45DF-8EFB-4227FE8C0431}" dt="2025-06-30T14:19:57.134" v="17" actId="34135"/>
          <ac:spMkLst>
            <pc:docMk/>
            <pc:sldMk cId="286493025" sldId="316"/>
            <ac:spMk id="3" creationId="{0D7E71F3-51C4-1713-991E-5AB2F23BEB29}"/>
          </ac:spMkLst>
        </pc:spChg>
        <pc:spChg chg="mod">
          <ac:chgData name="Victor Heng" userId="fc4ad821-ae55-430e-b30a-62deb0249487" providerId="ADAL" clId="{D435D49D-7436-45DF-8EFB-4227FE8C0431}" dt="2025-06-30T14:20:33.215" v="22" actId="1076"/>
          <ac:spMkLst>
            <pc:docMk/>
            <pc:sldMk cId="286493025" sldId="316"/>
            <ac:spMk id="25" creationId="{87419EB3-4910-3C6A-8ABF-E775BA5634A4}"/>
          </ac:spMkLst>
        </pc:spChg>
        <pc:spChg chg="mod">
          <ac:chgData name="Victor Heng" userId="fc4ad821-ae55-430e-b30a-62deb0249487" providerId="ADAL" clId="{D435D49D-7436-45DF-8EFB-4227FE8C0431}" dt="2025-06-30T14:20:06.316" v="18" actId="255"/>
          <ac:spMkLst>
            <pc:docMk/>
            <pc:sldMk cId="286493025" sldId="316"/>
            <ac:spMk id="26" creationId="{945F524C-B25F-B1E6-2A6F-160C16971C2D}"/>
          </ac:spMkLst>
        </pc:spChg>
        <pc:spChg chg="mod">
          <ac:chgData name="Victor Heng" userId="fc4ad821-ae55-430e-b30a-62deb0249487" providerId="ADAL" clId="{D435D49D-7436-45DF-8EFB-4227FE8C0431}" dt="2025-06-30T14:20:06.316" v="18" actId="255"/>
          <ac:spMkLst>
            <pc:docMk/>
            <pc:sldMk cId="286493025" sldId="316"/>
            <ac:spMk id="32" creationId="{675DE5CA-E391-8C64-C2D0-B2C241D5D88A}"/>
          </ac:spMkLst>
        </pc:spChg>
      </pc:sldChg>
      <pc:sldChg chg="new del">
        <pc:chgData name="Victor Heng" userId="fc4ad821-ae55-430e-b30a-62deb0249487" providerId="ADAL" clId="{D435D49D-7436-45DF-8EFB-4227FE8C0431}" dt="2025-06-30T15:00:21.454" v="44" actId="680"/>
        <pc:sldMkLst>
          <pc:docMk/>
          <pc:sldMk cId="1523503968" sldId="317"/>
        </pc:sldMkLst>
      </pc:sldChg>
      <pc:sldChg chg="modSp add ord">
        <pc:chgData name="Victor Heng" userId="fc4ad821-ae55-430e-b30a-62deb0249487" providerId="ADAL" clId="{D435D49D-7436-45DF-8EFB-4227FE8C0431}" dt="2025-06-30T15:06:57.293" v="110" actId="1076"/>
        <pc:sldMkLst>
          <pc:docMk/>
          <pc:sldMk cId="2367561729" sldId="317"/>
        </pc:sldMkLst>
        <pc:picChg chg="mod">
          <ac:chgData name="Victor Heng" userId="fc4ad821-ae55-430e-b30a-62deb0249487" providerId="ADAL" clId="{D435D49D-7436-45DF-8EFB-4227FE8C0431}" dt="2025-06-30T15:06:57.293" v="110" actId="1076"/>
          <ac:picMkLst>
            <pc:docMk/>
            <pc:sldMk cId="2367561729" sldId="317"/>
            <ac:picMk id="2050" creationId="{DD003018-3DAE-DAD8-720C-ED5599F06DAF}"/>
          </ac:picMkLst>
        </pc:picChg>
        <pc:picChg chg="mod">
          <ac:chgData name="Victor Heng" userId="fc4ad821-ae55-430e-b30a-62deb0249487" providerId="ADAL" clId="{D435D49D-7436-45DF-8EFB-4227FE8C0431}" dt="2025-06-30T15:06:57.293" v="110" actId="1076"/>
          <ac:picMkLst>
            <pc:docMk/>
            <pc:sldMk cId="2367561729" sldId="317"/>
            <ac:picMk id="2051" creationId="{9C4FC678-3191-893C-D54C-4043B5F879D2}"/>
          </ac:picMkLst>
        </pc:picChg>
        <pc:picChg chg="mod">
          <ac:chgData name="Victor Heng" userId="fc4ad821-ae55-430e-b30a-62deb0249487" providerId="ADAL" clId="{D435D49D-7436-45DF-8EFB-4227FE8C0431}" dt="2025-06-30T15:05:19.963" v="94" actId="1076"/>
          <ac:picMkLst>
            <pc:docMk/>
            <pc:sldMk cId="2367561729" sldId="317"/>
            <ac:picMk id="2052" creationId="{E948BE31-B236-2860-1134-D889AABF973F}"/>
          </ac:picMkLst>
        </pc:picChg>
        <pc:picChg chg="mod">
          <ac:chgData name="Victor Heng" userId="fc4ad821-ae55-430e-b30a-62deb0249487" providerId="ADAL" clId="{D435D49D-7436-45DF-8EFB-4227FE8C0431}" dt="2025-06-30T15:06:52.341" v="108" actId="1076"/>
          <ac:picMkLst>
            <pc:docMk/>
            <pc:sldMk cId="2367561729" sldId="317"/>
            <ac:picMk id="2053" creationId="{AAD0BC00-35EB-A890-7AA8-326DE7587F84}"/>
          </ac:picMkLst>
        </pc:picChg>
        <pc:picChg chg="mod">
          <ac:chgData name="Victor Heng" userId="fc4ad821-ae55-430e-b30a-62deb0249487" providerId="ADAL" clId="{D435D49D-7436-45DF-8EFB-4227FE8C0431}" dt="2025-06-30T15:06:55.143" v="109" actId="1076"/>
          <ac:picMkLst>
            <pc:docMk/>
            <pc:sldMk cId="2367561729" sldId="317"/>
            <ac:picMk id="2054" creationId="{AC57CC25-33EA-9D15-AE82-9AC178FBB5DD}"/>
          </ac:picMkLst>
        </pc:picChg>
        <pc:picChg chg="mod">
          <ac:chgData name="Victor Heng" userId="fc4ad821-ae55-430e-b30a-62deb0249487" providerId="ADAL" clId="{D435D49D-7436-45DF-8EFB-4227FE8C0431}" dt="2025-06-30T15:06:55.143" v="109" actId="1076"/>
          <ac:picMkLst>
            <pc:docMk/>
            <pc:sldMk cId="2367561729" sldId="317"/>
            <ac:picMk id="2055" creationId="{F9B4A245-4E6F-B304-2CE9-90E5E63A6537}"/>
          </ac:picMkLst>
        </pc:picChg>
      </pc:sldChg>
      <pc:sldChg chg="addSp delSp modSp add mod">
        <pc:chgData name="Victor Heng" userId="fc4ad821-ae55-430e-b30a-62deb0249487" providerId="ADAL" clId="{D435D49D-7436-45DF-8EFB-4227FE8C0431}" dt="2025-06-30T15:08:20.164" v="145" actId="20577"/>
        <pc:sldMkLst>
          <pc:docMk/>
          <pc:sldMk cId="1788113691" sldId="318"/>
        </pc:sldMkLst>
        <pc:spChg chg="mod">
          <ac:chgData name="Victor Heng" userId="fc4ad821-ae55-430e-b30a-62deb0249487" providerId="ADAL" clId="{D435D49D-7436-45DF-8EFB-4227FE8C0431}" dt="2025-06-30T15:08:20.164" v="145" actId="20577"/>
          <ac:spMkLst>
            <pc:docMk/>
            <pc:sldMk cId="1788113691" sldId="318"/>
            <ac:spMk id="2" creationId="{E805F996-C2AC-FC30-EA4A-5993058D6E66}"/>
          </ac:spMkLst>
        </pc:spChg>
        <pc:picChg chg="add mod">
          <ac:chgData name="Victor Heng" userId="fc4ad821-ae55-430e-b30a-62deb0249487" providerId="ADAL" clId="{D435D49D-7436-45DF-8EFB-4227FE8C0431}" dt="2025-06-30T15:08:00.014" v="125" actId="1076"/>
          <ac:picMkLst>
            <pc:docMk/>
            <pc:sldMk cId="1788113691" sldId="318"/>
            <ac:picMk id="3" creationId="{8B4BEB0F-D929-9A4C-E33D-B021570A2CE6}"/>
          </ac:picMkLst>
        </pc:picChg>
        <pc:picChg chg="add mod">
          <ac:chgData name="Victor Heng" userId="fc4ad821-ae55-430e-b30a-62deb0249487" providerId="ADAL" clId="{D435D49D-7436-45DF-8EFB-4227FE8C0431}" dt="2025-06-30T15:08:02.909" v="126" actId="1076"/>
          <ac:picMkLst>
            <pc:docMk/>
            <pc:sldMk cId="1788113691" sldId="318"/>
            <ac:picMk id="5" creationId="{17603470-0E98-9C4E-E3AD-290675B7F174}"/>
          </ac:picMkLst>
        </pc:picChg>
        <pc:picChg chg="add mod">
          <ac:chgData name="Victor Heng" userId="fc4ad821-ae55-430e-b30a-62deb0249487" providerId="ADAL" clId="{D435D49D-7436-45DF-8EFB-4227FE8C0431}" dt="2025-06-30T15:08:07.860" v="127" actId="1076"/>
          <ac:picMkLst>
            <pc:docMk/>
            <pc:sldMk cId="1788113691" sldId="318"/>
            <ac:picMk id="6" creationId="{FF910ADC-35E4-E2D9-2FB5-E440D4F09658}"/>
          </ac:picMkLst>
        </pc:picChg>
        <pc:picChg chg="add del mod">
          <ac:chgData name="Victor Heng" userId="fc4ad821-ae55-430e-b30a-62deb0249487" providerId="ADAL" clId="{D435D49D-7436-45DF-8EFB-4227FE8C0431}" dt="2025-06-30T15:07:57.164" v="124" actId="1076"/>
          <ac:picMkLst>
            <pc:docMk/>
            <pc:sldMk cId="1788113691" sldId="318"/>
            <ac:picMk id="2055" creationId="{5F6B8194-597E-2AB6-3DF3-EE08BE296BBC}"/>
          </ac:picMkLst>
        </pc:picChg>
      </pc:sldChg>
      <pc:sldChg chg="addSp delSp modSp add mod modClrScheme chgLayout">
        <pc:chgData name="Victor Heng" userId="fc4ad821-ae55-430e-b30a-62deb0249487" providerId="ADAL" clId="{D435D49D-7436-45DF-8EFB-4227FE8C0431}" dt="2025-07-01T12:27:43.984" v="341"/>
        <pc:sldMkLst>
          <pc:docMk/>
          <pc:sldMk cId="1188516749" sldId="319"/>
        </pc:sldMkLst>
        <pc:spChg chg="add mod">
          <ac:chgData name="Victor Heng" userId="fc4ad821-ae55-430e-b30a-62deb0249487" providerId="ADAL" clId="{D435D49D-7436-45DF-8EFB-4227FE8C0431}" dt="2025-07-01T12:24:15.430" v="267" actId="14861"/>
          <ac:spMkLst>
            <pc:docMk/>
            <pc:sldMk cId="1188516749" sldId="319"/>
            <ac:spMk id="6" creationId="{8E1EBC3A-E7A3-ED9A-9F5D-C29AC4A95910}"/>
          </ac:spMkLst>
        </pc:spChg>
        <pc:spChg chg="add mod">
          <ac:chgData name="Victor Heng" userId="fc4ad821-ae55-430e-b30a-62deb0249487" providerId="ADAL" clId="{D435D49D-7436-45DF-8EFB-4227FE8C0431}" dt="2025-07-01T12:24:15.430" v="267" actId="14861"/>
          <ac:spMkLst>
            <pc:docMk/>
            <pc:sldMk cId="1188516749" sldId="319"/>
            <ac:spMk id="7" creationId="{760B26A1-F480-15FD-7B97-A153C935AD76}"/>
          </ac:spMkLst>
        </pc:spChg>
        <pc:spChg chg="add mod">
          <ac:chgData name="Victor Heng" userId="fc4ad821-ae55-430e-b30a-62deb0249487" providerId="ADAL" clId="{D435D49D-7436-45DF-8EFB-4227FE8C0431}" dt="2025-07-01T12:24:15.430" v="267" actId="14861"/>
          <ac:spMkLst>
            <pc:docMk/>
            <pc:sldMk cId="1188516749" sldId="319"/>
            <ac:spMk id="8" creationId="{E2D0D27F-47C5-F22A-E16B-A129518733D0}"/>
          </ac:spMkLst>
        </pc:spChg>
        <pc:spChg chg="mod ord">
          <ac:chgData name="Victor Heng" userId="fc4ad821-ae55-430e-b30a-62deb0249487" providerId="ADAL" clId="{D435D49D-7436-45DF-8EFB-4227FE8C0431}" dt="2025-07-01T10:59:57.240" v="247" actId="20577"/>
          <ac:spMkLst>
            <pc:docMk/>
            <pc:sldMk cId="1188516749" sldId="319"/>
            <ac:spMk id="9" creationId="{43A4D599-8DA4-D57D-DD10-1F52227C9C1D}"/>
          </ac:spMkLst>
        </pc:spChg>
        <pc:spChg chg="mod ord">
          <ac:chgData name="Victor Heng" userId="fc4ad821-ae55-430e-b30a-62deb0249487" providerId="ADAL" clId="{D435D49D-7436-45DF-8EFB-4227FE8C0431}" dt="2025-07-01T10:58:28.813" v="200" actId="700"/>
          <ac:spMkLst>
            <pc:docMk/>
            <pc:sldMk cId="1188516749" sldId="319"/>
            <ac:spMk id="12" creationId="{1D465D26-50A7-8D7C-03D9-A2E62F3029B2}"/>
          </ac:spMkLst>
        </pc:spChg>
        <pc:picChg chg="add del">
          <ac:chgData name="Victor Heng" userId="fc4ad821-ae55-430e-b30a-62deb0249487" providerId="ADAL" clId="{D435D49D-7436-45DF-8EFB-4227FE8C0431}" dt="2025-07-01T10:58:29.545" v="202" actId="478"/>
          <ac:picMkLst>
            <pc:docMk/>
            <pc:sldMk cId="1188516749" sldId="319"/>
            <ac:picMk id="1026" creationId="{62F96355-5EAE-95EB-D4AD-F6BC82029C7A}"/>
          </ac:picMkLst>
        </pc:picChg>
        <pc:picChg chg="add del mod">
          <ac:chgData name="Victor Heng" userId="fc4ad821-ae55-430e-b30a-62deb0249487" providerId="ADAL" clId="{D435D49D-7436-45DF-8EFB-4227FE8C0431}" dt="2025-07-01T11:00:53.001" v="260" actId="1076"/>
          <ac:picMkLst>
            <pc:docMk/>
            <pc:sldMk cId="1188516749" sldId="319"/>
            <ac:picMk id="1027" creationId="{F735EED2-F5B4-2A0D-D43A-A109009DFFFF}"/>
          </ac:picMkLst>
        </pc:picChg>
        <pc:picChg chg="add del">
          <ac:chgData name="Victor Heng" userId="fc4ad821-ae55-430e-b30a-62deb0249487" providerId="ADAL" clId="{D435D49D-7436-45DF-8EFB-4227FE8C0431}" dt="2025-07-01T10:58:29.545" v="202" actId="478"/>
          <ac:picMkLst>
            <pc:docMk/>
            <pc:sldMk cId="1188516749" sldId="319"/>
            <ac:picMk id="1028" creationId="{3D55A1AA-EA2D-3AC8-3410-8F2557919EC7}"/>
          </ac:picMkLst>
        </pc:picChg>
      </pc:sldChg>
      <pc:sldChg chg="addSp delSp modSp add mod ord">
        <pc:chgData name="Victor Heng" userId="fc4ad821-ae55-430e-b30a-62deb0249487" providerId="ADAL" clId="{D435D49D-7436-45DF-8EFB-4227FE8C0431}" dt="2025-07-01T12:27:13.749" v="321"/>
        <pc:sldMkLst>
          <pc:docMk/>
          <pc:sldMk cId="2936710244" sldId="320"/>
        </pc:sldMkLst>
        <pc:spChg chg="add mod">
          <ac:chgData name="Victor Heng" userId="fc4ad821-ae55-430e-b30a-62deb0249487" providerId="ADAL" clId="{D435D49D-7436-45DF-8EFB-4227FE8C0431}" dt="2025-07-01T12:25:40.734" v="294" actId="207"/>
          <ac:spMkLst>
            <pc:docMk/>
            <pc:sldMk cId="2936710244" sldId="320"/>
            <ac:spMk id="2" creationId="{37E73F16-560D-5468-D36A-018C97DC8287}"/>
          </ac:spMkLst>
        </pc:spChg>
        <pc:spChg chg="add mod">
          <ac:chgData name="Victor Heng" userId="fc4ad821-ae55-430e-b30a-62deb0249487" providerId="ADAL" clId="{D435D49D-7436-45DF-8EFB-4227FE8C0431}" dt="2025-07-01T12:25:40.734" v="294" actId="207"/>
          <ac:spMkLst>
            <pc:docMk/>
            <pc:sldMk cId="2936710244" sldId="320"/>
            <ac:spMk id="3" creationId="{62C71F0F-B24A-EEF7-1F83-267BDD429535}"/>
          </ac:spMkLst>
        </pc:spChg>
        <pc:spChg chg="add mod">
          <ac:chgData name="Victor Heng" userId="fc4ad821-ae55-430e-b30a-62deb0249487" providerId="ADAL" clId="{D435D49D-7436-45DF-8EFB-4227FE8C0431}" dt="2025-07-01T12:25:40.734" v="294" actId="207"/>
          <ac:spMkLst>
            <pc:docMk/>
            <pc:sldMk cId="2936710244" sldId="320"/>
            <ac:spMk id="4" creationId="{4809D259-1224-D7B8-8CFD-BAF693977973}"/>
          </ac:spMkLst>
        </pc:spChg>
        <pc:spChg chg="add mod">
          <ac:chgData name="Victor Heng" userId="fc4ad821-ae55-430e-b30a-62deb0249487" providerId="ADAL" clId="{D435D49D-7436-45DF-8EFB-4227FE8C0431}" dt="2025-07-01T12:26:10.002" v="299" actId="20577"/>
          <ac:spMkLst>
            <pc:docMk/>
            <pc:sldMk cId="2936710244" sldId="320"/>
            <ac:spMk id="5" creationId="{A7986BA5-C31B-01EF-3999-76427A5DB31B}"/>
          </ac:spMkLst>
        </pc:spChg>
        <pc:spChg chg="mod">
          <ac:chgData name="Victor Heng" userId="fc4ad821-ae55-430e-b30a-62deb0249487" providerId="ADAL" clId="{D435D49D-7436-45DF-8EFB-4227FE8C0431}" dt="2025-07-01T12:24:39.943" v="280" actId="6549"/>
          <ac:spMkLst>
            <pc:docMk/>
            <pc:sldMk cId="2936710244" sldId="320"/>
            <ac:spMk id="9" creationId="{C06F3F01-2E68-F2CA-736B-320B8E467624}"/>
          </ac:spMkLst>
        </pc:spChg>
        <pc:spChg chg="add mod">
          <ac:chgData name="Victor Heng" userId="fc4ad821-ae55-430e-b30a-62deb0249487" providerId="ADAL" clId="{D435D49D-7436-45DF-8EFB-4227FE8C0431}" dt="2025-07-01T12:27:04.081" v="319" actId="1076"/>
          <ac:spMkLst>
            <pc:docMk/>
            <pc:sldMk cId="2936710244" sldId="320"/>
            <ac:spMk id="10" creationId="{9608A1FD-4A8E-1D77-F69D-DB633AA45276}"/>
          </ac:spMkLst>
        </pc:spChg>
        <pc:spChg chg="add mod">
          <ac:chgData name="Victor Heng" userId="fc4ad821-ae55-430e-b30a-62deb0249487" providerId="ADAL" clId="{D435D49D-7436-45DF-8EFB-4227FE8C0431}" dt="2025-07-01T12:27:01.994" v="318" actId="1076"/>
          <ac:spMkLst>
            <pc:docMk/>
            <pc:sldMk cId="2936710244" sldId="320"/>
            <ac:spMk id="11" creationId="{94873FAE-D8C4-D3C6-8DE6-3CC50EF4CEDD}"/>
          </ac:spMkLst>
        </pc:spChg>
        <pc:picChg chg="mod">
          <ac:chgData name="Victor Heng" userId="fc4ad821-ae55-430e-b30a-62deb0249487" providerId="ADAL" clId="{D435D49D-7436-45DF-8EFB-4227FE8C0431}" dt="2025-07-01T12:25:14.767" v="288" actId="34135"/>
          <ac:picMkLst>
            <pc:docMk/>
            <pc:sldMk cId="2936710244" sldId="320"/>
            <ac:picMk id="1026" creationId="{0B3CF5C4-FDC3-BC40-AB81-8C901732C98F}"/>
          </ac:picMkLst>
        </pc:picChg>
        <pc:picChg chg="mod">
          <ac:chgData name="Victor Heng" userId="fc4ad821-ae55-430e-b30a-62deb0249487" providerId="ADAL" clId="{D435D49D-7436-45DF-8EFB-4227FE8C0431}" dt="2025-07-01T12:25:14.767" v="288" actId="34135"/>
          <ac:picMkLst>
            <pc:docMk/>
            <pc:sldMk cId="2936710244" sldId="320"/>
            <ac:picMk id="1027" creationId="{E59C31B6-16F5-5B76-DEB3-9912F2A6D5FD}"/>
          </ac:picMkLst>
        </pc:picChg>
        <pc:picChg chg="mod">
          <ac:chgData name="Victor Heng" userId="fc4ad821-ae55-430e-b30a-62deb0249487" providerId="ADAL" clId="{D435D49D-7436-45DF-8EFB-4227FE8C0431}" dt="2025-07-01T12:25:14.767" v="288" actId="34135"/>
          <ac:picMkLst>
            <pc:docMk/>
            <pc:sldMk cId="2936710244" sldId="320"/>
            <ac:picMk id="1028" creationId="{CE166A85-5A3F-1A66-3D69-02A6482C28AD}"/>
          </ac:picMkLst>
        </pc:picChg>
      </pc:sldChg>
      <pc:sldChg chg="addSp delSp modSp add mod">
        <pc:chgData name="Victor Heng" userId="fc4ad821-ae55-430e-b30a-62deb0249487" providerId="ADAL" clId="{D435D49D-7436-45DF-8EFB-4227FE8C0431}" dt="2025-07-01T12:29:35.955" v="363" actId="207"/>
        <pc:sldMkLst>
          <pc:docMk/>
          <pc:sldMk cId="3205038380" sldId="321"/>
        </pc:sldMkLst>
        <pc:spChg chg="add mod">
          <ac:chgData name="Victor Heng" userId="fc4ad821-ae55-430e-b30a-62deb0249487" providerId="ADAL" clId="{D435D49D-7436-45DF-8EFB-4227FE8C0431}" dt="2025-07-01T12:29:35.955" v="363" actId="207"/>
          <ac:spMkLst>
            <pc:docMk/>
            <pc:sldMk cId="3205038380" sldId="321"/>
            <ac:spMk id="6" creationId="{C8D604E8-AFE0-6287-A056-E59506FF9BFA}"/>
          </ac:spMkLst>
        </pc:spChg>
        <pc:spChg chg="add mod">
          <ac:chgData name="Victor Heng" userId="fc4ad821-ae55-430e-b30a-62deb0249487" providerId="ADAL" clId="{D435D49D-7436-45DF-8EFB-4227FE8C0431}" dt="2025-07-01T12:29:35.955" v="363" actId="207"/>
          <ac:spMkLst>
            <pc:docMk/>
            <pc:sldMk cId="3205038380" sldId="321"/>
            <ac:spMk id="7" creationId="{5061831A-945C-292D-B4FD-CFA79F832622}"/>
          </ac:spMkLst>
        </pc:spChg>
        <pc:spChg chg="add mod">
          <ac:chgData name="Victor Heng" userId="fc4ad821-ae55-430e-b30a-62deb0249487" providerId="ADAL" clId="{D435D49D-7436-45DF-8EFB-4227FE8C0431}" dt="2025-07-01T12:29:35.955" v="363" actId="207"/>
          <ac:spMkLst>
            <pc:docMk/>
            <pc:sldMk cId="3205038380" sldId="321"/>
            <ac:spMk id="8" creationId="{B5CCF0DA-972E-407E-47C1-D101AD172CFA}"/>
          </ac:spMkLst>
        </pc:spChg>
        <pc:spChg chg="mod">
          <ac:chgData name="Victor Heng" userId="fc4ad821-ae55-430e-b30a-62deb0249487" providerId="ADAL" clId="{D435D49D-7436-45DF-8EFB-4227FE8C0431}" dt="2025-07-01T12:27:23.171" v="339" actId="20577"/>
          <ac:spMkLst>
            <pc:docMk/>
            <pc:sldMk cId="3205038380" sldId="321"/>
            <ac:spMk id="9" creationId="{1E284295-CA0B-7CD6-A122-E7C4FD7BAFED}"/>
          </ac:spMkLst>
        </pc:spChg>
        <pc:cxnChg chg="add mod">
          <ac:chgData name="Victor Heng" userId="fc4ad821-ae55-430e-b30a-62deb0249487" providerId="ADAL" clId="{D435D49D-7436-45DF-8EFB-4227FE8C0431}" dt="2025-07-01T12:28:55.585" v="357" actId="14100"/>
          <ac:cxnSpMkLst>
            <pc:docMk/>
            <pc:sldMk cId="3205038380" sldId="321"/>
            <ac:cxnSpMk id="13" creationId="{23EF2FA9-A0DC-1F82-1B80-B48E212AE590}"/>
          </ac:cxnSpMkLst>
        </pc:cxnChg>
        <pc:cxnChg chg="add mod">
          <ac:chgData name="Victor Heng" userId="fc4ad821-ae55-430e-b30a-62deb0249487" providerId="ADAL" clId="{D435D49D-7436-45DF-8EFB-4227FE8C0431}" dt="2025-07-01T12:28:31.240" v="351" actId="14100"/>
          <ac:cxnSpMkLst>
            <pc:docMk/>
            <pc:sldMk cId="3205038380" sldId="321"/>
            <ac:cxnSpMk id="14" creationId="{11B9176E-F1E7-8DB5-DA2B-16AE19E6A81B}"/>
          </ac:cxnSpMkLst>
        </pc:cxnChg>
        <pc:cxnChg chg="add mod">
          <ac:chgData name="Victor Heng" userId="fc4ad821-ae55-430e-b30a-62deb0249487" providerId="ADAL" clId="{D435D49D-7436-45DF-8EFB-4227FE8C0431}" dt="2025-07-01T12:28:11.935" v="345" actId="14100"/>
          <ac:cxnSpMkLst>
            <pc:docMk/>
            <pc:sldMk cId="3205038380" sldId="321"/>
            <ac:cxnSpMk id="15" creationId="{AC883013-ED04-6815-44E8-11A94D6F7C37}"/>
          </ac:cxnSpMkLst>
        </pc:cxnChg>
        <pc:cxnChg chg="add mod">
          <ac:chgData name="Victor Heng" userId="fc4ad821-ae55-430e-b30a-62deb0249487" providerId="ADAL" clId="{D435D49D-7436-45DF-8EFB-4227FE8C0431}" dt="2025-07-01T12:28:21.837" v="349" actId="14100"/>
          <ac:cxnSpMkLst>
            <pc:docMk/>
            <pc:sldMk cId="3205038380" sldId="321"/>
            <ac:cxnSpMk id="17" creationId="{E8BEBDA7-5F9F-1E0A-FC8E-C9818E7E4995}"/>
          </ac:cxnSpMkLst>
        </pc:cxnChg>
        <pc:cxnChg chg="add mod">
          <ac:chgData name="Victor Heng" userId="fc4ad821-ae55-430e-b30a-62deb0249487" providerId="ADAL" clId="{D435D49D-7436-45DF-8EFB-4227FE8C0431}" dt="2025-07-01T12:29:12.719" v="361" actId="14100"/>
          <ac:cxnSpMkLst>
            <pc:docMk/>
            <pc:sldMk cId="3205038380" sldId="321"/>
            <ac:cxnSpMk id="21" creationId="{823B18E3-F442-8219-E48E-94000BB34547}"/>
          </ac:cxnSpMkLst>
        </pc:cxnChg>
        <pc:cxnChg chg="add mod">
          <ac:chgData name="Victor Heng" userId="fc4ad821-ae55-430e-b30a-62deb0249487" providerId="ADAL" clId="{D435D49D-7436-45DF-8EFB-4227FE8C0431}" dt="2025-07-01T12:29:04.336" v="360" actId="14100"/>
          <ac:cxnSpMkLst>
            <pc:docMk/>
            <pc:sldMk cId="3205038380" sldId="321"/>
            <ac:cxnSpMk id="25" creationId="{8E34943B-77CE-F573-44B7-3872CA80633F}"/>
          </ac:cxnSpMkLst>
        </pc:cxnChg>
      </pc:sldChg>
    </pc:docChg>
  </pc:docChgLst>
  <pc:docChgLst>
    <pc:chgData name="Victor Heng" userId="fc4ad821-ae55-430e-b30a-62deb0249487" providerId="ADAL" clId="{B6E770B0-305E-4B2F-9FD4-16E352527692}"/>
    <pc:docChg chg="undo custSel addSld delSld modSld sldOrd">
      <pc:chgData name="Victor Heng" userId="fc4ad821-ae55-430e-b30a-62deb0249487" providerId="ADAL" clId="{B6E770B0-305E-4B2F-9FD4-16E352527692}" dt="2025-08-18T12:49:44.539" v="1154" actId="962"/>
      <pc:docMkLst>
        <pc:docMk/>
      </pc:docMkLst>
      <pc:sldChg chg="modSp mod">
        <pc:chgData name="Victor Heng" userId="fc4ad821-ae55-430e-b30a-62deb0249487" providerId="ADAL" clId="{B6E770B0-305E-4B2F-9FD4-16E352527692}" dt="2025-08-18T12:19:19.949" v="8" actId="1076"/>
        <pc:sldMkLst>
          <pc:docMk/>
          <pc:sldMk cId="1597911151" sldId="267"/>
        </pc:sldMkLst>
        <pc:spChg chg="mod">
          <ac:chgData name="Victor Heng" userId="fc4ad821-ae55-430e-b30a-62deb0249487" providerId="ADAL" clId="{B6E770B0-305E-4B2F-9FD4-16E352527692}" dt="2025-08-18T12:19:19.949" v="8" actId="1076"/>
          <ac:spMkLst>
            <pc:docMk/>
            <pc:sldMk cId="1597911151" sldId="267"/>
            <ac:spMk id="26" creationId="{02CCE04B-24D1-364E-491A-31982D7B4103}"/>
          </ac:spMkLst>
        </pc:spChg>
      </pc:sldChg>
      <pc:sldChg chg="delSp modSp mod ord">
        <pc:chgData name="Victor Heng" userId="fc4ad821-ae55-430e-b30a-62deb0249487" providerId="ADAL" clId="{B6E770B0-305E-4B2F-9FD4-16E352527692}" dt="2025-08-18T12:48:56.940" v="1000" actId="14100"/>
        <pc:sldMkLst>
          <pc:docMk/>
          <pc:sldMk cId="3999741541" sldId="270"/>
        </pc:sldMkLst>
        <pc:spChg chg="mod">
          <ac:chgData name="Victor Heng" userId="fc4ad821-ae55-430e-b30a-62deb0249487" providerId="ADAL" clId="{B6E770B0-305E-4B2F-9FD4-16E352527692}" dt="2025-08-18T12:48:56.940" v="1000" actId="14100"/>
          <ac:spMkLst>
            <pc:docMk/>
            <pc:sldMk cId="3999741541" sldId="270"/>
            <ac:spMk id="2" creationId="{0133DC95-65F7-961B-9E07-9515C4EC67A8}"/>
          </ac:spMkLst>
        </pc:spChg>
        <pc:picChg chg="del">
          <ac:chgData name="Victor Heng" userId="fc4ad821-ae55-430e-b30a-62deb0249487" providerId="ADAL" clId="{B6E770B0-305E-4B2F-9FD4-16E352527692}" dt="2025-08-18T12:48:40.384" v="963" actId="478"/>
          <ac:picMkLst>
            <pc:docMk/>
            <pc:sldMk cId="3999741541" sldId="270"/>
            <ac:picMk id="7" creationId="{78EB7378-AD8A-D373-7142-FDAB7DF3B315}"/>
          </ac:picMkLst>
        </pc:picChg>
        <pc:picChg chg="del">
          <ac:chgData name="Victor Heng" userId="fc4ad821-ae55-430e-b30a-62deb0249487" providerId="ADAL" clId="{B6E770B0-305E-4B2F-9FD4-16E352527692}" dt="2025-08-18T12:48:40.384" v="963" actId="478"/>
          <ac:picMkLst>
            <pc:docMk/>
            <pc:sldMk cId="3999741541" sldId="270"/>
            <ac:picMk id="8" creationId="{BEBF9B07-6F78-D147-50E7-EF5377973ADF}"/>
          </ac:picMkLst>
        </pc:picChg>
        <pc:picChg chg="del">
          <ac:chgData name="Victor Heng" userId="fc4ad821-ae55-430e-b30a-62deb0249487" providerId="ADAL" clId="{B6E770B0-305E-4B2F-9FD4-16E352527692}" dt="2025-08-18T12:48:40.384" v="963" actId="478"/>
          <ac:picMkLst>
            <pc:docMk/>
            <pc:sldMk cId="3999741541" sldId="270"/>
            <ac:picMk id="9" creationId="{F33CD48B-C4EB-6FE0-C97E-92FE61C82C3B}"/>
          </ac:picMkLst>
        </pc:picChg>
        <pc:picChg chg="mod">
          <ac:chgData name="Victor Heng" userId="fc4ad821-ae55-430e-b30a-62deb0249487" providerId="ADAL" clId="{B6E770B0-305E-4B2F-9FD4-16E352527692}" dt="2025-08-18T12:47:55.082" v="930" actId="962"/>
          <ac:picMkLst>
            <pc:docMk/>
            <pc:sldMk cId="3999741541" sldId="270"/>
            <ac:picMk id="2050" creationId="{17E80FAA-8855-4BAF-AED0-45BC054FB725}"/>
          </ac:picMkLst>
        </pc:picChg>
        <pc:picChg chg="mod">
          <ac:chgData name="Victor Heng" userId="fc4ad821-ae55-430e-b30a-62deb0249487" providerId="ADAL" clId="{B6E770B0-305E-4B2F-9FD4-16E352527692}" dt="2025-08-18T12:47:49.719" v="916" actId="962"/>
          <ac:picMkLst>
            <pc:docMk/>
            <pc:sldMk cId="3999741541" sldId="270"/>
            <ac:picMk id="2051" creationId="{6DB10053-B504-634C-C7FF-26E747E49D4D}"/>
          </ac:picMkLst>
        </pc:picChg>
        <pc:picChg chg="mod">
          <ac:chgData name="Victor Heng" userId="fc4ad821-ae55-430e-b30a-62deb0249487" providerId="ADAL" clId="{B6E770B0-305E-4B2F-9FD4-16E352527692}" dt="2025-08-18T12:47:46.021" v="912" actId="962"/>
          <ac:picMkLst>
            <pc:docMk/>
            <pc:sldMk cId="3999741541" sldId="270"/>
            <ac:picMk id="2052" creationId="{75EA6961-7B02-782D-B641-5738F2EA7559}"/>
          </ac:picMkLst>
        </pc:picChg>
        <pc:picChg chg="mod">
          <ac:chgData name="Victor Heng" userId="fc4ad821-ae55-430e-b30a-62deb0249487" providerId="ADAL" clId="{B6E770B0-305E-4B2F-9FD4-16E352527692}" dt="2025-08-18T12:48:14.538" v="960" actId="962"/>
          <ac:picMkLst>
            <pc:docMk/>
            <pc:sldMk cId="3999741541" sldId="270"/>
            <ac:picMk id="2053" creationId="{069876D1-6726-9CCB-2958-51A91AEDFC66}"/>
          </ac:picMkLst>
        </pc:picChg>
        <pc:picChg chg="mod">
          <ac:chgData name="Victor Heng" userId="fc4ad821-ae55-430e-b30a-62deb0249487" providerId="ADAL" clId="{B6E770B0-305E-4B2F-9FD4-16E352527692}" dt="2025-08-18T12:48:04.790" v="934" actId="962"/>
          <ac:picMkLst>
            <pc:docMk/>
            <pc:sldMk cId="3999741541" sldId="270"/>
            <ac:picMk id="2054" creationId="{5BAD405F-591A-6AE9-B6BE-F1828EEE4FA6}"/>
          </ac:picMkLst>
        </pc:picChg>
        <pc:picChg chg="mod">
          <ac:chgData name="Victor Heng" userId="fc4ad821-ae55-430e-b30a-62deb0249487" providerId="ADAL" clId="{B6E770B0-305E-4B2F-9FD4-16E352527692}" dt="2025-08-18T12:47:40.180" v="904" actId="962"/>
          <ac:picMkLst>
            <pc:docMk/>
            <pc:sldMk cId="3999741541" sldId="270"/>
            <ac:picMk id="2055" creationId="{D725268A-440A-77EE-023D-4DC9E629D2F2}"/>
          </ac:picMkLst>
        </pc:picChg>
      </pc:sldChg>
      <pc:sldChg chg="addSp modSp mod modAnim">
        <pc:chgData name="Victor Heng" userId="fc4ad821-ae55-430e-b30a-62deb0249487" providerId="ADAL" clId="{B6E770B0-305E-4B2F-9FD4-16E352527692}" dt="2025-08-18T12:45:41.014" v="882" actId="962"/>
        <pc:sldMkLst>
          <pc:docMk/>
          <pc:sldMk cId="2983604596" sldId="271"/>
        </pc:sldMkLst>
        <pc:spChg chg="add mod">
          <ac:chgData name="Victor Heng" userId="fc4ad821-ae55-430e-b30a-62deb0249487" providerId="ADAL" clId="{B6E770B0-305E-4B2F-9FD4-16E352527692}" dt="2025-08-18T12:40:43.697" v="638" actId="1076"/>
          <ac:spMkLst>
            <pc:docMk/>
            <pc:sldMk cId="2983604596" sldId="271"/>
            <ac:spMk id="2" creationId="{EF5E5B9F-0545-5198-CEB6-670E8DF61B6C}"/>
          </ac:spMkLst>
        </pc:spChg>
        <pc:spChg chg="add mod">
          <ac:chgData name="Victor Heng" userId="fc4ad821-ae55-430e-b30a-62deb0249487" providerId="ADAL" clId="{B6E770B0-305E-4B2F-9FD4-16E352527692}" dt="2025-08-18T12:44:12.899" v="661" actId="1076"/>
          <ac:spMkLst>
            <pc:docMk/>
            <pc:sldMk cId="2983604596" sldId="271"/>
            <ac:spMk id="3" creationId="{06B16BA4-8217-77C2-46F5-8C3F1F57D897}"/>
          </ac:spMkLst>
        </pc:spChg>
        <pc:spChg chg="add mod">
          <ac:chgData name="Victor Heng" userId="fc4ad821-ae55-430e-b30a-62deb0249487" providerId="ADAL" clId="{B6E770B0-305E-4B2F-9FD4-16E352527692}" dt="2025-08-18T12:44:04.797" v="660" actId="1076"/>
          <ac:spMkLst>
            <pc:docMk/>
            <pc:sldMk cId="2983604596" sldId="271"/>
            <ac:spMk id="4" creationId="{6CB346B6-89A1-ABD3-3713-0FC3305E2722}"/>
          </ac:spMkLst>
        </pc:spChg>
        <pc:spChg chg="mod">
          <ac:chgData name="Victor Heng" userId="fc4ad821-ae55-430e-b30a-62deb0249487" providerId="ADAL" clId="{B6E770B0-305E-4B2F-9FD4-16E352527692}" dt="2025-08-18T12:39:52.110" v="622" actId="20577"/>
          <ac:spMkLst>
            <pc:docMk/>
            <pc:sldMk cId="2983604596" sldId="271"/>
            <ac:spMk id="9" creationId="{BCB5BAC8-D6EB-09BD-8033-AA24F4CCC523}"/>
          </ac:spMkLst>
        </pc:spChg>
        <pc:picChg chg="mod">
          <ac:chgData name="Victor Heng" userId="fc4ad821-ae55-430e-b30a-62deb0249487" providerId="ADAL" clId="{B6E770B0-305E-4B2F-9FD4-16E352527692}" dt="2025-08-18T12:45:24.334" v="800" actId="962"/>
          <ac:picMkLst>
            <pc:docMk/>
            <pc:sldMk cId="2983604596" sldId="271"/>
            <ac:picMk id="1026" creationId="{AD972740-2783-8E1E-4020-F0F34F1A5D68}"/>
          </ac:picMkLst>
        </pc:picChg>
        <pc:picChg chg="mod">
          <ac:chgData name="Victor Heng" userId="fc4ad821-ae55-430e-b30a-62deb0249487" providerId="ADAL" clId="{B6E770B0-305E-4B2F-9FD4-16E352527692}" dt="2025-08-18T12:45:32.592" v="838" actId="962"/>
          <ac:picMkLst>
            <pc:docMk/>
            <pc:sldMk cId="2983604596" sldId="271"/>
            <ac:picMk id="1027" creationId="{CA17B3A2-155D-E615-B13D-62AD96B50CE0}"/>
          </ac:picMkLst>
        </pc:picChg>
        <pc:picChg chg="mod">
          <ac:chgData name="Victor Heng" userId="fc4ad821-ae55-430e-b30a-62deb0249487" providerId="ADAL" clId="{B6E770B0-305E-4B2F-9FD4-16E352527692}" dt="2025-08-18T12:45:41.014" v="882" actId="962"/>
          <ac:picMkLst>
            <pc:docMk/>
            <pc:sldMk cId="2983604596" sldId="271"/>
            <ac:picMk id="1028" creationId="{444E7EFA-3342-5F7E-8531-71EAE043ED38}"/>
          </ac:picMkLst>
        </pc:picChg>
      </pc:sldChg>
      <pc:sldChg chg="del ord">
        <pc:chgData name="Victor Heng" userId="fc4ad821-ae55-430e-b30a-62deb0249487" providerId="ADAL" clId="{B6E770B0-305E-4B2F-9FD4-16E352527692}" dt="2025-08-18T12:48:28.301" v="962" actId="47"/>
        <pc:sldMkLst>
          <pc:docMk/>
          <pc:sldMk cId="818722203" sldId="272"/>
        </pc:sldMkLst>
      </pc:sldChg>
      <pc:sldChg chg="addSp delSp modSp mod modNotesTx">
        <pc:chgData name="Victor Heng" userId="fc4ad821-ae55-430e-b30a-62deb0249487" providerId="ADAL" clId="{B6E770B0-305E-4B2F-9FD4-16E352527692}" dt="2025-08-18T12:37:32.103" v="559" actId="20577"/>
        <pc:sldMkLst>
          <pc:docMk/>
          <pc:sldMk cId="1926789223" sldId="313"/>
        </pc:sldMkLst>
        <pc:spChg chg="add del mod">
          <ac:chgData name="Victor Heng" userId="fc4ad821-ae55-430e-b30a-62deb0249487" providerId="ADAL" clId="{B6E770B0-305E-4B2F-9FD4-16E352527692}" dt="2025-08-18T12:31:45.326" v="33" actId="478"/>
          <ac:spMkLst>
            <pc:docMk/>
            <pc:sldMk cId="1926789223" sldId="313"/>
            <ac:spMk id="2" creationId="{AF9D347F-2E85-30DF-8D32-1729F39863F9}"/>
          </ac:spMkLst>
        </pc:spChg>
        <pc:spChg chg="mod">
          <ac:chgData name="Victor Heng" userId="fc4ad821-ae55-430e-b30a-62deb0249487" providerId="ADAL" clId="{B6E770B0-305E-4B2F-9FD4-16E352527692}" dt="2025-08-18T12:33:00.628" v="46" actId="14100"/>
          <ac:spMkLst>
            <pc:docMk/>
            <pc:sldMk cId="1926789223" sldId="313"/>
            <ac:spMk id="7" creationId="{CF6BD463-60AE-6FF9-BA27-CB2481DEFBD7}"/>
          </ac:spMkLst>
        </pc:spChg>
        <pc:spChg chg="add mod">
          <ac:chgData name="Victor Heng" userId="fc4ad821-ae55-430e-b30a-62deb0249487" providerId="ADAL" clId="{B6E770B0-305E-4B2F-9FD4-16E352527692}" dt="2025-08-18T12:33:18.510" v="53" actId="1076"/>
          <ac:spMkLst>
            <pc:docMk/>
            <pc:sldMk cId="1926789223" sldId="313"/>
            <ac:spMk id="14" creationId="{93111CF6-6D47-6066-0227-BDB87BBEA908}"/>
          </ac:spMkLst>
        </pc:spChg>
        <pc:cxnChg chg="add del mod">
          <ac:chgData name="Victor Heng" userId="fc4ad821-ae55-430e-b30a-62deb0249487" providerId="ADAL" clId="{B6E770B0-305E-4B2F-9FD4-16E352527692}" dt="2025-08-18T12:31:45.326" v="33" actId="478"/>
          <ac:cxnSpMkLst>
            <pc:docMk/>
            <pc:sldMk cId="1926789223" sldId="313"/>
            <ac:cxnSpMk id="3" creationId="{3E4755B3-63B2-E987-3F8A-9025AF5C59BD}"/>
          </ac:cxnSpMkLst>
        </pc:cxnChg>
        <pc:cxnChg chg="add mod">
          <ac:chgData name="Victor Heng" userId="fc4ad821-ae55-430e-b30a-62deb0249487" providerId="ADAL" clId="{B6E770B0-305E-4B2F-9FD4-16E352527692}" dt="2025-08-18T12:33:21.807" v="54" actId="14100"/>
          <ac:cxnSpMkLst>
            <pc:docMk/>
            <pc:sldMk cId="1926789223" sldId="313"/>
            <ac:cxnSpMk id="17" creationId="{8E1D1394-9CF3-EBDF-DF55-3C1FCF6B4113}"/>
          </ac:cxnSpMkLst>
        </pc:cxnChg>
      </pc:sldChg>
      <pc:sldChg chg="modSp mod">
        <pc:chgData name="Victor Heng" userId="fc4ad821-ae55-430e-b30a-62deb0249487" providerId="ADAL" clId="{B6E770B0-305E-4B2F-9FD4-16E352527692}" dt="2025-08-18T12:45:05.728" v="754" actId="962"/>
        <pc:sldMkLst>
          <pc:docMk/>
          <pc:sldMk cId="286493025" sldId="316"/>
        </pc:sldMkLst>
        <pc:picChg chg="mod">
          <ac:chgData name="Victor Heng" userId="fc4ad821-ae55-430e-b30a-62deb0249487" providerId="ADAL" clId="{B6E770B0-305E-4B2F-9FD4-16E352527692}" dt="2025-08-18T11:02:01.268" v="3" actId="1076"/>
          <ac:picMkLst>
            <pc:docMk/>
            <pc:sldMk cId="286493025" sldId="316"/>
            <ac:picMk id="20" creationId="{6296DDD9-589B-6A8C-97B4-949EC094187F}"/>
          </ac:picMkLst>
        </pc:picChg>
        <pc:picChg chg="mod">
          <ac:chgData name="Victor Heng" userId="fc4ad821-ae55-430e-b30a-62deb0249487" providerId="ADAL" clId="{B6E770B0-305E-4B2F-9FD4-16E352527692}" dt="2025-08-18T12:45:05.728" v="754" actId="962"/>
          <ac:picMkLst>
            <pc:docMk/>
            <pc:sldMk cId="286493025" sldId="316"/>
            <ac:picMk id="31" creationId="{93A29620-E5C8-3F2E-9434-404588240B2E}"/>
          </ac:picMkLst>
        </pc:picChg>
        <pc:picChg chg="mod">
          <ac:chgData name="Victor Heng" userId="fc4ad821-ae55-430e-b30a-62deb0249487" providerId="ADAL" clId="{B6E770B0-305E-4B2F-9FD4-16E352527692}" dt="2025-08-18T11:02:09.435" v="5" actId="1076"/>
          <ac:picMkLst>
            <pc:docMk/>
            <pc:sldMk cId="286493025" sldId="316"/>
            <ac:picMk id="1028" creationId="{BA98DB3B-4C67-27C0-49EC-58C85DC409A3}"/>
          </ac:picMkLst>
        </pc:picChg>
      </pc:sldChg>
      <pc:sldChg chg="modSp mod ord">
        <pc:chgData name="Victor Heng" userId="fc4ad821-ae55-430e-b30a-62deb0249487" providerId="ADAL" clId="{B6E770B0-305E-4B2F-9FD4-16E352527692}" dt="2025-08-18T12:49:44.539" v="1154" actId="962"/>
        <pc:sldMkLst>
          <pc:docMk/>
          <pc:sldMk cId="2367561729" sldId="317"/>
        </pc:sldMkLst>
        <pc:spChg chg="mod">
          <ac:chgData name="Victor Heng" userId="fc4ad821-ae55-430e-b30a-62deb0249487" providerId="ADAL" clId="{B6E770B0-305E-4B2F-9FD4-16E352527692}" dt="2025-08-18T12:49:11.368" v="1036" actId="14100"/>
          <ac:spMkLst>
            <pc:docMk/>
            <pc:sldMk cId="2367561729" sldId="317"/>
            <ac:spMk id="2" creationId="{9F26DEBB-A294-C6BC-A7FF-9944C2A42DBD}"/>
          </ac:spMkLst>
        </pc:spChg>
        <pc:picChg chg="mod">
          <ac:chgData name="Victor Heng" userId="fc4ad821-ae55-430e-b30a-62deb0249487" providerId="ADAL" clId="{B6E770B0-305E-4B2F-9FD4-16E352527692}" dt="2025-08-18T12:49:19.658" v="1048" actId="962"/>
          <ac:picMkLst>
            <pc:docMk/>
            <pc:sldMk cId="2367561729" sldId="317"/>
            <ac:picMk id="2050" creationId="{DD003018-3DAE-DAD8-720C-ED5599F06DAF}"/>
          </ac:picMkLst>
        </pc:picChg>
        <pc:picChg chg="mod">
          <ac:chgData name="Victor Heng" userId="fc4ad821-ae55-430e-b30a-62deb0249487" providerId="ADAL" clId="{B6E770B0-305E-4B2F-9FD4-16E352527692}" dt="2025-08-18T12:49:32.273" v="1098" actId="962"/>
          <ac:picMkLst>
            <pc:docMk/>
            <pc:sldMk cId="2367561729" sldId="317"/>
            <ac:picMk id="2051" creationId="{9C4FC678-3191-893C-D54C-4043B5F879D2}"/>
          </ac:picMkLst>
        </pc:picChg>
        <pc:picChg chg="mod">
          <ac:chgData name="Victor Heng" userId="fc4ad821-ae55-430e-b30a-62deb0249487" providerId="ADAL" clId="{B6E770B0-305E-4B2F-9FD4-16E352527692}" dt="2025-08-18T12:49:28.586" v="1082" actId="962"/>
          <ac:picMkLst>
            <pc:docMk/>
            <pc:sldMk cId="2367561729" sldId="317"/>
            <ac:picMk id="2052" creationId="{E948BE31-B236-2860-1134-D889AABF973F}"/>
          </ac:picMkLst>
        </pc:picChg>
        <pc:picChg chg="mod">
          <ac:chgData name="Victor Heng" userId="fc4ad821-ae55-430e-b30a-62deb0249487" providerId="ADAL" clId="{B6E770B0-305E-4B2F-9FD4-16E352527692}" dt="2025-08-18T12:49:44.539" v="1154" actId="962"/>
          <ac:picMkLst>
            <pc:docMk/>
            <pc:sldMk cId="2367561729" sldId="317"/>
            <ac:picMk id="2053" creationId="{AAD0BC00-35EB-A890-7AA8-326DE7587F84}"/>
          </ac:picMkLst>
        </pc:picChg>
        <pc:picChg chg="mod">
          <ac:chgData name="Victor Heng" userId="fc4ad821-ae55-430e-b30a-62deb0249487" providerId="ADAL" clId="{B6E770B0-305E-4B2F-9FD4-16E352527692}" dt="2025-08-18T12:49:40.356" v="1142" actId="962"/>
          <ac:picMkLst>
            <pc:docMk/>
            <pc:sldMk cId="2367561729" sldId="317"/>
            <ac:picMk id="2054" creationId="{AC57CC25-33EA-9D15-AE82-9AC178FBB5DD}"/>
          </ac:picMkLst>
        </pc:picChg>
        <pc:picChg chg="mod">
          <ac:chgData name="Victor Heng" userId="fc4ad821-ae55-430e-b30a-62deb0249487" providerId="ADAL" clId="{B6E770B0-305E-4B2F-9FD4-16E352527692}" dt="2025-08-18T12:49:25.209" v="1070" actId="962"/>
          <ac:picMkLst>
            <pc:docMk/>
            <pc:sldMk cId="2367561729" sldId="317"/>
            <ac:picMk id="2055" creationId="{F9B4A245-4E6F-B304-2CE9-90E5E63A6537}"/>
          </ac:picMkLst>
        </pc:picChg>
      </pc:sldChg>
      <pc:sldChg chg="ord">
        <pc:chgData name="Victor Heng" userId="fc4ad821-ae55-430e-b30a-62deb0249487" providerId="ADAL" clId="{B6E770B0-305E-4B2F-9FD4-16E352527692}" dt="2025-08-18T11:03:34.118" v="7"/>
        <pc:sldMkLst>
          <pc:docMk/>
          <pc:sldMk cId="1788113691" sldId="318"/>
        </pc:sldMkLst>
      </pc:sldChg>
      <pc:sldChg chg="addSp delSp modSp add mod">
        <pc:chgData name="Victor Heng" userId="fc4ad821-ae55-430e-b30a-62deb0249487" providerId="ADAL" clId="{B6E770B0-305E-4B2F-9FD4-16E352527692}" dt="2025-08-18T12:30:10.434" v="30" actId="14100"/>
        <pc:sldMkLst>
          <pc:docMk/>
          <pc:sldMk cId="2303973073" sldId="322"/>
        </pc:sldMkLst>
        <pc:spChg chg="add del mod">
          <ac:chgData name="Victor Heng" userId="fc4ad821-ae55-430e-b30a-62deb0249487" providerId="ADAL" clId="{B6E770B0-305E-4B2F-9FD4-16E352527692}" dt="2025-08-18T12:29:18.107" v="12" actId="478"/>
          <ac:spMkLst>
            <pc:docMk/>
            <pc:sldMk cId="2303973073" sldId="322"/>
            <ac:spMk id="5" creationId="{E5BF7C45-06C6-85C0-0641-B5560FEA4C71}"/>
          </ac:spMkLst>
        </pc:spChg>
        <pc:spChg chg="mod">
          <ac:chgData name="Victor Heng" userId="fc4ad821-ae55-430e-b30a-62deb0249487" providerId="ADAL" clId="{B6E770B0-305E-4B2F-9FD4-16E352527692}" dt="2025-08-18T12:29:50.944" v="25" actId="1076"/>
          <ac:spMkLst>
            <pc:docMk/>
            <pc:sldMk cId="2303973073" sldId="322"/>
            <ac:spMk id="6" creationId="{795EDFDF-DE68-BF50-7AD0-91DE2FB72AB1}"/>
          </ac:spMkLst>
        </pc:spChg>
        <pc:spChg chg="mod">
          <ac:chgData name="Victor Heng" userId="fc4ad821-ae55-430e-b30a-62deb0249487" providerId="ADAL" clId="{B6E770B0-305E-4B2F-9FD4-16E352527692}" dt="2025-08-18T12:30:02.645" v="27" actId="1076"/>
          <ac:spMkLst>
            <pc:docMk/>
            <pc:sldMk cId="2303973073" sldId="322"/>
            <ac:spMk id="19" creationId="{2E526DD5-86D3-3D7B-14AC-681BD47DEFC2}"/>
          </ac:spMkLst>
        </pc:spChg>
        <pc:spChg chg="mod">
          <ac:chgData name="Victor Heng" userId="fc4ad821-ae55-430e-b30a-62deb0249487" providerId="ADAL" clId="{B6E770B0-305E-4B2F-9FD4-16E352527692}" dt="2025-08-18T12:29:23.850" v="21" actId="20577"/>
          <ac:spMkLst>
            <pc:docMk/>
            <pc:sldMk cId="2303973073" sldId="322"/>
            <ac:spMk id="28" creationId="{9378ADC9-3C21-7C7C-FC78-0BB470866F82}"/>
          </ac:spMkLst>
        </pc:spChg>
        <pc:picChg chg="add mod ord">
          <ac:chgData name="Victor Heng" userId="fc4ad821-ae55-430e-b30a-62deb0249487" providerId="ADAL" clId="{B6E770B0-305E-4B2F-9FD4-16E352527692}" dt="2025-08-18T12:30:06.355" v="29" actId="1076"/>
          <ac:picMkLst>
            <pc:docMk/>
            <pc:sldMk cId="2303973073" sldId="322"/>
            <ac:picMk id="2" creationId="{1ADD87E0-D629-31AC-BCBB-1FCF069FAAE9}"/>
          </ac:picMkLst>
        </pc:picChg>
        <pc:picChg chg="del">
          <ac:chgData name="Victor Heng" userId="fc4ad821-ae55-430e-b30a-62deb0249487" providerId="ADAL" clId="{B6E770B0-305E-4B2F-9FD4-16E352527692}" dt="2025-08-18T12:29:11.559" v="10" actId="478"/>
          <ac:picMkLst>
            <pc:docMk/>
            <pc:sldMk cId="2303973073" sldId="322"/>
            <ac:picMk id="10" creationId="{6700288D-B0B4-D3AB-7001-2421443B808D}"/>
          </ac:picMkLst>
        </pc:picChg>
        <pc:cxnChg chg="mod">
          <ac:chgData name="Victor Heng" userId="fc4ad821-ae55-430e-b30a-62deb0249487" providerId="ADAL" clId="{B6E770B0-305E-4B2F-9FD4-16E352527692}" dt="2025-08-18T12:29:43.114" v="24" actId="14100"/>
          <ac:cxnSpMkLst>
            <pc:docMk/>
            <pc:sldMk cId="2303973073" sldId="322"/>
            <ac:cxnSpMk id="7" creationId="{082576BB-042B-F845-DFE2-5E63376C68B9}"/>
          </ac:cxnSpMkLst>
        </pc:cxnChg>
        <pc:cxnChg chg="mod">
          <ac:chgData name="Victor Heng" userId="fc4ad821-ae55-430e-b30a-62deb0249487" providerId="ADAL" clId="{B6E770B0-305E-4B2F-9FD4-16E352527692}" dt="2025-08-18T12:29:50.944" v="25" actId="1076"/>
          <ac:cxnSpMkLst>
            <pc:docMk/>
            <pc:sldMk cId="2303973073" sldId="322"/>
            <ac:cxnSpMk id="9" creationId="{BAA2FD73-E1A5-E290-08BC-E6DF46890111}"/>
          </ac:cxnSpMkLst>
        </pc:cxnChg>
        <pc:cxnChg chg="mod">
          <ac:chgData name="Victor Heng" userId="fc4ad821-ae55-430e-b30a-62deb0249487" providerId="ADAL" clId="{B6E770B0-305E-4B2F-9FD4-16E352527692}" dt="2025-08-18T12:29:56.637" v="26" actId="14100"/>
          <ac:cxnSpMkLst>
            <pc:docMk/>
            <pc:sldMk cId="2303973073" sldId="322"/>
            <ac:cxnSpMk id="16" creationId="{3DAA29ED-2950-111C-D5DD-7A6C0C4033B9}"/>
          </ac:cxnSpMkLst>
        </pc:cxnChg>
        <pc:cxnChg chg="mod">
          <ac:chgData name="Victor Heng" userId="fc4ad821-ae55-430e-b30a-62deb0249487" providerId="ADAL" clId="{B6E770B0-305E-4B2F-9FD4-16E352527692}" dt="2025-08-18T12:30:10.434" v="30" actId="14100"/>
          <ac:cxnSpMkLst>
            <pc:docMk/>
            <pc:sldMk cId="2303973073" sldId="322"/>
            <ac:cxnSpMk id="20" creationId="{840FE252-B611-AF77-47AF-61412161A2B1}"/>
          </ac:cxnSpMkLst>
        </pc:cxnChg>
        <pc:cxnChg chg="mod">
          <ac:chgData name="Victor Heng" userId="fc4ad821-ae55-430e-b30a-62deb0249487" providerId="ADAL" clId="{B6E770B0-305E-4B2F-9FD4-16E352527692}" dt="2025-08-18T12:30:02.645" v="27" actId="1076"/>
          <ac:cxnSpMkLst>
            <pc:docMk/>
            <pc:sldMk cId="2303973073" sldId="322"/>
            <ac:cxnSpMk id="23" creationId="{4566B12C-3A29-8247-5BE4-C2DB3EAA6E1B}"/>
          </ac:cxnSpMkLst>
        </pc:cxnChg>
      </pc:sldChg>
      <pc:sldChg chg="add del">
        <pc:chgData name="Victor Heng" userId="fc4ad821-ae55-430e-b30a-62deb0249487" providerId="ADAL" clId="{B6E770B0-305E-4B2F-9FD4-16E352527692}" dt="2025-08-18T12:46:15.076" v="885" actId="47"/>
        <pc:sldMkLst>
          <pc:docMk/>
          <pc:sldMk cId="2185044302" sldId="323"/>
        </pc:sldMkLst>
      </pc:sldChg>
      <pc:sldChg chg="delSp modSp add mod delAnim">
        <pc:chgData name="Victor Heng" userId="fc4ad821-ae55-430e-b30a-62deb0249487" providerId="ADAL" clId="{B6E770B0-305E-4B2F-9FD4-16E352527692}" dt="2025-08-18T12:46:55.750" v="886" actId="478"/>
        <pc:sldMkLst>
          <pc:docMk/>
          <pc:sldMk cId="3134048943" sldId="324"/>
        </pc:sldMkLst>
        <pc:spChg chg="del">
          <ac:chgData name="Victor Heng" userId="fc4ad821-ae55-430e-b30a-62deb0249487" providerId="ADAL" clId="{B6E770B0-305E-4B2F-9FD4-16E352527692}" dt="2025-08-18T12:46:55.750" v="886" actId="478"/>
          <ac:spMkLst>
            <pc:docMk/>
            <pc:sldMk cId="3134048943" sldId="324"/>
            <ac:spMk id="2" creationId="{B6F23954-F8A0-459C-EC73-512A7154F6C9}"/>
          </ac:spMkLst>
        </pc:spChg>
        <pc:spChg chg="del">
          <ac:chgData name="Victor Heng" userId="fc4ad821-ae55-430e-b30a-62deb0249487" providerId="ADAL" clId="{B6E770B0-305E-4B2F-9FD4-16E352527692}" dt="2025-08-18T12:46:55.750" v="886" actId="478"/>
          <ac:spMkLst>
            <pc:docMk/>
            <pc:sldMk cId="3134048943" sldId="324"/>
            <ac:spMk id="3" creationId="{58FE7BC4-07C5-95A1-B8CA-788DBFB78FF9}"/>
          </ac:spMkLst>
        </pc:spChg>
        <pc:spChg chg="del">
          <ac:chgData name="Victor Heng" userId="fc4ad821-ae55-430e-b30a-62deb0249487" providerId="ADAL" clId="{B6E770B0-305E-4B2F-9FD4-16E352527692}" dt="2025-08-18T12:46:55.750" v="886" actId="478"/>
          <ac:spMkLst>
            <pc:docMk/>
            <pc:sldMk cId="3134048943" sldId="324"/>
            <ac:spMk id="4" creationId="{DAF76ADE-EA7A-ADBD-C4C0-EDBC0DB14406}"/>
          </ac:spMkLst>
        </pc:spChg>
        <pc:spChg chg="mod">
          <ac:chgData name="Victor Heng" userId="fc4ad821-ae55-430e-b30a-62deb0249487" providerId="ADAL" clId="{B6E770B0-305E-4B2F-9FD4-16E352527692}" dt="2025-08-18T12:46:08.363" v="884"/>
          <ac:spMkLst>
            <pc:docMk/>
            <pc:sldMk cId="3134048943" sldId="324"/>
            <ac:spMk id="9" creationId="{93CF6B52-16BC-D70D-41C8-B746B228E0BD}"/>
          </ac:spMkLst>
        </pc:spChg>
      </pc:sldChg>
      <pc:sldChg chg="add del">
        <pc:chgData name="Victor Heng" userId="fc4ad821-ae55-430e-b30a-62deb0249487" providerId="ADAL" clId="{B6E770B0-305E-4B2F-9FD4-16E352527692}" dt="2025-08-18T12:43:53.820" v="659" actId="47"/>
        <pc:sldMkLst>
          <pc:docMk/>
          <pc:sldMk cId="3495219683" sldId="324"/>
        </pc:sldMkLst>
      </pc:sldChg>
      <pc:sldChg chg="add">
        <pc:chgData name="Victor Heng" userId="fc4ad821-ae55-430e-b30a-62deb0249487" providerId="ADAL" clId="{B6E770B0-305E-4B2F-9FD4-16E352527692}" dt="2025-08-18T12:48:26.714" v="961" actId="2890"/>
        <pc:sldMkLst>
          <pc:docMk/>
          <pc:sldMk cId="3923856247" sldId="325"/>
        </pc:sldMkLst>
      </pc:sldChg>
    </pc:docChg>
  </pc:docChgLst>
  <pc:docChgLst>
    <pc:chgData name="Victor Heng" userId="fc4ad821-ae55-430e-b30a-62deb0249487" providerId="ADAL" clId="{FA9961BC-D08B-45C0-A807-8ED866B585B0}"/>
    <pc:docChg chg="undo custSel addSld modSld">
      <pc:chgData name="Victor Heng" userId="fc4ad821-ae55-430e-b30a-62deb0249487" providerId="ADAL" clId="{FA9961BC-D08B-45C0-A807-8ED866B585B0}" dt="2025-03-20T16:45:09.703" v="275" actId="20577"/>
      <pc:docMkLst>
        <pc:docMk/>
      </pc:docMkLst>
      <pc:sldChg chg="delSp mod">
        <pc:chgData name="Victor Heng" userId="fc4ad821-ae55-430e-b30a-62deb0249487" providerId="ADAL" clId="{FA9961BC-D08B-45C0-A807-8ED866B585B0}" dt="2025-03-20T16:25:29.948" v="41" actId="478"/>
        <pc:sldMkLst>
          <pc:docMk/>
          <pc:sldMk cId="2342858878" sldId="263"/>
        </pc:sldMkLst>
      </pc:sldChg>
      <pc:sldChg chg="addSp modSp mod">
        <pc:chgData name="Victor Heng" userId="fc4ad821-ae55-430e-b30a-62deb0249487" providerId="ADAL" clId="{FA9961BC-D08B-45C0-A807-8ED866B585B0}" dt="2025-03-20T12:28:55.417" v="40" actId="14100"/>
        <pc:sldMkLst>
          <pc:docMk/>
          <pc:sldMk cId="203644318" sldId="314"/>
        </pc:sldMkLst>
      </pc:sldChg>
      <pc:sldChg chg="addSp delSp modSp mod">
        <pc:chgData name="Victor Heng" userId="fc4ad821-ae55-430e-b30a-62deb0249487" providerId="ADAL" clId="{FA9961BC-D08B-45C0-A807-8ED866B585B0}" dt="2025-03-20T12:27:00.241" v="21" actId="14100"/>
        <pc:sldMkLst>
          <pc:docMk/>
          <pc:sldMk cId="472142418" sldId="315"/>
        </pc:sldMkLst>
      </pc:sldChg>
      <pc:sldChg chg="addSp delSp modSp new mod modClrScheme chgLayout">
        <pc:chgData name="Victor Heng" userId="fc4ad821-ae55-430e-b30a-62deb0249487" providerId="ADAL" clId="{FA9961BC-D08B-45C0-A807-8ED866B585B0}" dt="2025-03-20T16:45:09.703" v="275" actId="20577"/>
        <pc:sldMkLst>
          <pc:docMk/>
          <pc:sldMk cId="286493025" sldId="316"/>
        </pc:sldMkLst>
      </pc:sldChg>
    </pc:docChg>
  </pc:docChgLst>
  <pc:docChgLst>
    <pc:chgData name="Holly Temple" userId="S::hollytemple_rhs.org.uk#ext#@nhm.ac.uk::5b5f6386-3222-459c-bd6f-701a5a7b6f18" providerId="AD" clId="Web-{E1EA193B-59DC-AA48-78DD-3E67B5A932A2}"/>
    <pc:docChg chg="mod">
      <pc:chgData name="Holly Temple" userId="S::hollytemple_rhs.org.uk#ext#@nhm.ac.uk::5b5f6386-3222-459c-bd6f-701a5a7b6f18" providerId="AD" clId="Web-{E1EA193B-59DC-AA48-78DD-3E67B5A932A2}" dt="2025-07-23T09:19:18.08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C4969-0D55-D24D-BF1D-8486BE2C19D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8CF-05A1-0249-85ED-60837D60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68CF-05A1-0249-85ED-60837D600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Feel free to use these insect illustrations in the worksheet instead.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1275-C932-4C2E-809B-362193CC5A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7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A39C-4E1D-6FF0-09E8-1D44C2FF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F7736-04DB-7CC3-AB7C-649914830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AF4D4F-1AFD-AB18-A4AD-7B6C7109F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Feel free to use these insect illustrations in the worksheet instead.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3F7C8-0D15-2428-CC93-505998DDC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1275-C932-4C2E-809B-362193CC5A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6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Feel free to use these insect illustrations in the worksheet instead.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/>
              <a:t>most beetles, </a:t>
            </a:r>
            <a:r>
              <a:rPr lang="en-GB" dirty="0"/>
              <a:t>the first section of the thorax is protected by a wide shield called the ‘pronotum’</a:t>
            </a:r>
          </a:p>
          <a:p>
            <a:r>
              <a:rPr lang="en-GB" dirty="0"/>
              <a:t>Beetles often have special feelers called ‘maxillary palps’. These are shorter than the antennae and help the beetle sense their food.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1275-C932-4C2E-809B-362193CC5A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1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Feel free to use these insect illustrations in the worksheet instead.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1275-C932-4C2E-809B-362193CC5A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10B17-179D-195F-79DC-9A006890B3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C4EECDF-DC7F-8BBA-8E56-82FE387D1C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1758" y="2517167"/>
            <a:ext cx="9568484" cy="6580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C0E6C46F-0FA1-FA38-3B66-FBBB511E1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73" y="-582373"/>
            <a:ext cx="2013778" cy="1964661"/>
          </a:xfrm>
          <a:prstGeom prst="rect">
            <a:avLst/>
          </a:prstGeom>
        </p:spPr>
      </p:pic>
      <p:pic>
        <p:nvPicPr>
          <p:cNvPr id="10" name="Picture 9" descr="A cartoon of a ladybug&#10;&#10;AI-generated content may be incorrect.">
            <a:extLst>
              <a:ext uri="{FF2B5EF4-FFF2-40B4-BE49-F238E27FC236}">
                <a16:creationId xmlns:a16="http://schemas.microsoft.com/office/drawing/2014/main" id="{846D0506-1498-A087-ACA1-338EDA3944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74" y="4270444"/>
            <a:ext cx="2837536" cy="2780053"/>
          </a:xfrm>
          <a:prstGeom prst="rect">
            <a:avLst/>
          </a:prstGeom>
        </p:spPr>
      </p:pic>
      <p:pic>
        <p:nvPicPr>
          <p:cNvPr id="15" name="Picture 14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A9AD78AD-3DF7-0621-A32C-B44A8DB109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09573"/>
            <a:ext cx="1149075" cy="1182871"/>
          </a:xfrm>
          <a:prstGeom prst="rect">
            <a:avLst/>
          </a:prstGeom>
        </p:spPr>
      </p:pic>
      <p:pic>
        <p:nvPicPr>
          <p:cNvPr id="17" name="Picture 16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9D3E2210-4C58-A88E-4C6E-61A17491D5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177" y="1334292"/>
            <a:ext cx="1916112" cy="1930253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DE35F06-99D0-8DF3-513F-2F332E87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1758" y="3420974"/>
            <a:ext cx="9568484" cy="6410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9" name="Picture 18" descr="A cartoon of a ladybug&#10;&#10;AI-generated content may be incorrect.">
            <a:extLst>
              <a:ext uri="{FF2B5EF4-FFF2-40B4-BE49-F238E27FC236}">
                <a16:creationId xmlns:a16="http://schemas.microsoft.com/office/drawing/2014/main" id="{B354EA36-EDD9-96C6-D43C-C7084C11C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03463">
            <a:off x="3534907" y="542741"/>
            <a:ext cx="1034002" cy="1013055"/>
          </a:xfrm>
          <a:prstGeom prst="rect">
            <a:avLst/>
          </a:prstGeom>
        </p:spPr>
      </p:pic>
      <p:pic>
        <p:nvPicPr>
          <p:cNvPr id="20" name="Picture 19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7070650D-51DD-B105-F8C4-6685818597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8384" y="4809926"/>
            <a:ext cx="2451101" cy="23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BAD5DD-B53F-7C06-E4DF-2168CE83D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2332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81561C00-F283-C4B9-36A8-2B97187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5705475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A6AEAA-F9AE-91E0-6F48-D5D2190B90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61" y="730710"/>
            <a:ext cx="5410614" cy="53965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071D8-D1CA-E46E-173E-A457BAEFCCA1}"/>
              </a:ext>
            </a:extLst>
          </p:cNvPr>
          <p:cNvSpPr txBox="1"/>
          <p:nvPr userDrawn="1"/>
        </p:nvSpPr>
        <p:spPr>
          <a:xfrm>
            <a:off x="203718" y="6360311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610E243-7AD1-AB9E-794E-F3ACF0297C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509FC14-A520-9A43-984A-C4572ACDF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5705475" cy="4571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7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ultipl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DAD020-7F4F-91DC-DDC8-9BE53A6EBAF3}"/>
              </a:ext>
            </a:extLst>
          </p:cNvPr>
          <p:cNvSpPr/>
          <p:nvPr userDrawn="1"/>
        </p:nvSpPr>
        <p:spPr>
          <a:xfrm>
            <a:off x="0" y="-12332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3">
            <a:extLst>
              <a:ext uri="{FF2B5EF4-FFF2-40B4-BE49-F238E27FC236}">
                <a16:creationId xmlns:a16="http://schemas.microsoft.com/office/drawing/2014/main" id="{EB991DE8-E27A-3DBE-9858-FE0C9031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5705475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D202456-39CF-D37F-DA58-5720D0023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61" y="730710"/>
            <a:ext cx="5410614" cy="26982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0A6B0-E7B4-B066-9E3E-509E5BBF67F5}"/>
              </a:ext>
            </a:extLst>
          </p:cNvPr>
          <p:cNvSpPr txBox="1"/>
          <p:nvPr userDrawn="1"/>
        </p:nvSpPr>
        <p:spPr>
          <a:xfrm>
            <a:off x="203718" y="6360311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6BFE363-5C20-A6BF-C66D-C0D6A21144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3939" y="3523465"/>
            <a:ext cx="2647535" cy="26984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12DEF414-AAB9-E0EA-C9BC-699DF3E6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56907">
            <a:off x="7020724" y="3728910"/>
            <a:ext cx="721691" cy="704089"/>
          </a:xfrm>
          <a:prstGeom prst="rect">
            <a:avLst/>
          </a:prstGeom>
        </p:spPr>
      </p:pic>
      <p:pic>
        <p:nvPicPr>
          <p:cNvPr id="20" name="Picture 19" descr="A cartoon of a ladybug&#10;&#10;AI-generated content may be incorrect.">
            <a:extLst>
              <a:ext uri="{FF2B5EF4-FFF2-40B4-BE49-F238E27FC236}">
                <a16:creationId xmlns:a16="http://schemas.microsoft.com/office/drawing/2014/main" id="{7F23B878-EA3A-1BF5-9669-39C33C5B8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7238">
            <a:off x="7820915" y="4139435"/>
            <a:ext cx="1091783" cy="1069666"/>
          </a:xfrm>
          <a:prstGeom prst="rect">
            <a:avLst/>
          </a:prstGeom>
        </p:spPr>
      </p:pic>
      <p:pic>
        <p:nvPicPr>
          <p:cNvPr id="21" name="Picture 20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32FA5EE2-24AC-868C-BED5-39ACD281C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2716" y="4776681"/>
            <a:ext cx="1543998" cy="1589409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2C042CF-FCD8-D938-5C37-B92A5F33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5705475" cy="46663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ADB305B9-5585-5DC4-17E3-15CC37AF48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8BDE77-E478-24E1-041B-B35D334E6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49801734-A025-6989-6D0C-3B2084AF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11410950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DFC29-2AC6-8351-0D65-BE6451F5066C}"/>
              </a:ext>
            </a:extLst>
          </p:cNvPr>
          <p:cNvSpPr txBox="1"/>
          <p:nvPr userDrawn="1"/>
        </p:nvSpPr>
        <p:spPr>
          <a:xfrm>
            <a:off x="203718" y="6360311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C7A7A0E2-71FA-46D1-1E95-1B6BF232B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F5F718E0-4E9B-B512-D745-15877815F7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709" y="2130176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176AF36A-60A4-354F-B8E2-1FBEF1B35F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13" y="2130176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652D53E-A1A8-28BD-A091-B887407EF2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0334" y="2130176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8A5D47B0-A053-5556-AEAB-0401E01B96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5421" y="2130176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A2869D7-C759-6471-F0F3-11DEA5E45A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0709" y="451556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3E87D293-F7E9-3E1E-A655-437FBF8F80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65613" y="451556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3CB942E7-5500-A741-F015-7B6A6E2FD9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60334" y="451556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C154D8D-5ED3-B1CF-3410-0E2AFFF549D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5421" y="451556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6C239F5-7C30-2EF1-B60E-E23CC7FD8E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0525" y="1477013"/>
            <a:ext cx="1657350" cy="387350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776E5F84-169E-5441-9506-1F4D02EB32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0525" y="3902713"/>
            <a:ext cx="1657350" cy="387350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3594A91-BD69-ACFA-A249-8CB7D1CCCA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54325" y="1477013"/>
            <a:ext cx="1657350" cy="387350"/>
          </a:xfrm>
          <a:prstGeom prst="rect">
            <a:avLst/>
          </a:prstGeom>
          <a:solidFill>
            <a:srgbClr val="A6BDBD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D950A16-E5E1-B9C3-5AF5-9582C54F9A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4325" y="3902713"/>
            <a:ext cx="1657350" cy="387350"/>
          </a:xfrm>
          <a:prstGeom prst="rect">
            <a:avLst/>
          </a:prstGeom>
          <a:solidFill>
            <a:srgbClr val="A6BDBD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ABCD879D-F0CF-2AC6-B84B-3A9EC6D1DF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525" y="1477013"/>
            <a:ext cx="1657350" cy="387350"/>
          </a:xfrm>
          <a:prstGeom prst="rect">
            <a:avLst/>
          </a:prstGeom>
          <a:solidFill>
            <a:srgbClr val="C87D2C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327970E4-34DB-36B3-EE8C-39235081C8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43525" y="3902713"/>
            <a:ext cx="1657350" cy="387350"/>
          </a:xfrm>
          <a:prstGeom prst="rect">
            <a:avLst/>
          </a:prstGeom>
          <a:solidFill>
            <a:srgbClr val="C87D2C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78733B67-57A7-C183-48FF-47FFE3947C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81925" y="1477013"/>
            <a:ext cx="1657350" cy="387350"/>
          </a:xfrm>
          <a:prstGeom prst="rect">
            <a:avLst/>
          </a:prstGeom>
          <a:solidFill>
            <a:srgbClr val="E7AE3F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0774BAD2-CF0C-18D5-533C-D3A72CD00E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81925" y="3902713"/>
            <a:ext cx="1657350" cy="387350"/>
          </a:xfrm>
          <a:prstGeom prst="rect">
            <a:avLst/>
          </a:prstGeom>
          <a:solidFill>
            <a:srgbClr val="E7AE3F"/>
          </a:solidFill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E485FE18-7751-6DF7-71D6-DD76183BD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20325" y="1477013"/>
            <a:ext cx="1657350" cy="387350"/>
          </a:xfrm>
          <a:prstGeom prst="rect">
            <a:avLst/>
          </a:prstGeom>
          <a:solidFill>
            <a:srgbClr val="687534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548C9AD4-F2A5-3327-01A8-32ABB364B3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20325" y="3902713"/>
            <a:ext cx="1657350" cy="387350"/>
          </a:xfrm>
          <a:prstGeom prst="rect">
            <a:avLst/>
          </a:prstGeom>
          <a:solidFill>
            <a:srgbClr val="687534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CDA29F42-0156-6A51-BB9C-84835CA23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30508" y="212023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C9531EA9-FC45-31E9-D8A7-057FC91460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230508" y="4520537"/>
            <a:ext cx="1651683" cy="15007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936D5-B261-6A0C-FE93-7316C08F533A}"/>
              </a:ext>
            </a:extLst>
          </p:cNvPr>
          <p:cNvSpPr txBox="1"/>
          <p:nvPr userDrawn="1"/>
        </p:nvSpPr>
        <p:spPr>
          <a:xfrm>
            <a:off x="203718" y="6360311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11410950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5BA260C-56DA-7F66-4DE3-34276B7AE1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0525" y="3573161"/>
            <a:ext cx="3783910" cy="24101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865A010-A46A-0FFD-8690-EBC33D7939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6886" y="3573161"/>
            <a:ext cx="3783910" cy="24101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6FC3D36C-BD57-ED63-2399-F910886AC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413">
            <a:off x="9581045" y="3621103"/>
            <a:ext cx="721691" cy="704089"/>
          </a:xfrm>
          <a:prstGeom prst="rect">
            <a:avLst/>
          </a:prstGeom>
        </p:spPr>
      </p:pic>
      <p:pic>
        <p:nvPicPr>
          <p:cNvPr id="12" name="Picture 11" descr="A cartoon of a ladybug&#10;&#10;AI-generated content may be incorrect.">
            <a:extLst>
              <a:ext uri="{FF2B5EF4-FFF2-40B4-BE49-F238E27FC236}">
                <a16:creationId xmlns:a16="http://schemas.microsoft.com/office/drawing/2014/main" id="{5D9C6DF1-EBCD-AC8A-F37A-9EA8518E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36744">
            <a:off x="10381236" y="4031628"/>
            <a:ext cx="1091783" cy="1069666"/>
          </a:xfrm>
          <a:prstGeom prst="rect">
            <a:avLst/>
          </a:prstGeom>
        </p:spPr>
      </p:pic>
      <p:pic>
        <p:nvPicPr>
          <p:cNvPr id="13" name="Picture 12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F7808E32-5F36-6656-57F6-B284A3BED2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9506">
            <a:off x="8713037" y="4668874"/>
            <a:ext cx="1543998" cy="1589409"/>
          </a:xfrm>
          <a:prstGeom prst="rect">
            <a:avLst/>
          </a:prstGeom>
        </p:spPr>
      </p:pic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6DE7F922-998F-F7C4-C024-2D8394DF55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09D022B-9EE5-B96A-9312-E18B74E4D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8"/>
            <a:ext cx="11410950" cy="17027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936D5-B261-6A0C-FE93-7316C08F533A}"/>
              </a:ext>
            </a:extLst>
          </p:cNvPr>
          <p:cNvSpPr txBox="1"/>
          <p:nvPr userDrawn="1"/>
        </p:nvSpPr>
        <p:spPr>
          <a:xfrm>
            <a:off x="203718" y="6360311"/>
            <a:ext cx="373614" cy="276999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/>
          <a:p>
            <a:pPr algn="ctr"/>
            <a:fld id="{D737C269-7A4D-CF44-8DB6-36DB9E7E149E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7860271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6FC3D36C-BD57-ED63-2399-F910886AC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919">
            <a:off x="8318025" y="1439219"/>
            <a:ext cx="1201442" cy="1172139"/>
          </a:xfrm>
          <a:prstGeom prst="rect">
            <a:avLst/>
          </a:prstGeom>
        </p:spPr>
      </p:pic>
      <p:pic>
        <p:nvPicPr>
          <p:cNvPr id="12" name="Picture 11" descr="A cartoon of a ladybug&#10;&#10;AI-generated content may be incorrect.">
            <a:extLst>
              <a:ext uri="{FF2B5EF4-FFF2-40B4-BE49-F238E27FC236}">
                <a16:creationId xmlns:a16="http://schemas.microsoft.com/office/drawing/2014/main" id="{5D9C6DF1-EBCD-AC8A-F37A-9EA8518E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1601">
            <a:off x="9700394" y="2071083"/>
            <a:ext cx="1817555" cy="1780736"/>
          </a:xfrm>
          <a:prstGeom prst="rect">
            <a:avLst/>
          </a:prstGeom>
        </p:spPr>
      </p:pic>
      <p:pic>
        <p:nvPicPr>
          <p:cNvPr id="13" name="Picture 12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F7808E32-5F36-6656-57F6-B284A3BED2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7806">
            <a:off x="8301505" y="3618981"/>
            <a:ext cx="2570385" cy="2645983"/>
          </a:xfrm>
          <a:prstGeom prst="rect">
            <a:avLst/>
          </a:prstGeom>
        </p:spPr>
      </p:pic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A5DB6C5C-DE78-6699-A7DA-FF718F8A1F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47000" y="219696"/>
            <a:ext cx="4206875" cy="278986"/>
          </a:xfrm>
          <a:prstGeom prst="rect">
            <a:avLst/>
          </a:prstGeom>
          <a:solidFill>
            <a:srgbClr val="BD4C19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9C15-56B0-A595-DD99-99DB6FE1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860270" cy="4571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BBA3-5634-8B55-BDBA-3D896752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F573-ACA9-A17D-9916-BB6CBF3C6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9AEE-4E8D-854A-3793-0BA7DBAB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D487-1C3B-4450-BF1C-50F513E0B5C7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AF0A-9F9E-8FC1-C074-14994DD2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32C3-000F-94EA-441E-70A7AF56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D169-B6C6-43B2-8FB5-75911D448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tex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27A41-F0FC-1744-2B85-A626DE956A20}"/>
              </a:ext>
            </a:extLst>
          </p:cNvPr>
          <p:cNvSpPr/>
          <p:nvPr userDrawn="1"/>
        </p:nvSpPr>
        <p:spPr>
          <a:xfrm>
            <a:off x="0" y="0"/>
            <a:ext cx="12192000" cy="688266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933B88AD-CAA3-7B9B-B184-4AAF372F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7860271" cy="40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9C15-56B0-A595-DD99-99DB6FE1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860270" cy="4571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8DD93B-4487-9A68-D2CF-DCAD6A381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5595017"/>
            <a:ext cx="1886683" cy="954799"/>
          </a:xfrm>
          <a:prstGeom prst="rect">
            <a:avLst/>
          </a:prstGeom>
        </p:spPr>
      </p:pic>
      <p:pic>
        <p:nvPicPr>
          <p:cNvPr id="5" name="Picture 4" descr="A brown bug with black lines&#10;&#10;AI-generated content may be incorrect.">
            <a:extLst>
              <a:ext uri="{FF2B5EF4-FFF2-40B4-BE49-F238E27FC236}">
                <a16:creationId xmlns:a16="http://schemas.microsoft.com/office/drawing/2014/main" id="{FE3D7096-87AC-252A-1150-9773AFBA60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413">
            <a:off x="9558910" y="2094521"/>
            <a:ext cx="721691" cy="704089"/>
          </a:xfrm>
          <a:prstGeom prst="rect">
            <a:avLst/>
          </a:prstGeom>
        </p:spPr>
      </p:pic>
      <p:pic>
        <p:nvPicPr>
          <p:cNvPr id="10" name="Picture 9" descr="A cartoon of a ladybug&#10;&#10;AI-generated content may be incorrect.">
            <a:extLst>
              <a:ext uri="{FF2B5EF4-FFF2-40B4-BE49-F238E27FC236}">
                <a16:creationId xmlns:a16="http://schemas.microsoft.com/office/drawing/2014/main" id="{370D3E1C-C836-E63C-A975-6D632B9E88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36744">
            <a:off x="9126784" y="4744595"/>
            <a:ext cx="1585942" cy="1553814"/>
          </a:xfrm>
          <a:prstGeom prst="rect">
            <a:avLst/>
          </a:prstGeom>
        </p:spPr>
      </p:pic>
      <p:pic>
        <p:nvPicPr>
          <p:cNvPr id="12" name="Picture 11" descr="A yellow bug with black lines&#10;&#10;AI-generated content may be incorrect.">
            <a:extLst>
              <a:ext uri="{FF2B5EF4-FFF2-40B4-BE49-F238E27FC236}">
                <a16:creationId xmlns:a16="http://schemas.microsoft.com/office/drawing/2014/main" id="{6E793798-667E-7D97-EEB1-50B9CCFAB4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9506">
            <a:off x="10382391" y="3088627"/>
            <a:ext cx="1169687" cy="12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9D16ED-2A65-A653-3169-0AE92DA17B40}"/>
              </a:ext>
            </a:extLst>
          </p:cNvPr>
          <p:cNvSpPr/>
          <p:nvPr userDrawn="1"/>
        </p:nvSpPr>
        <p:spPr>
          <a:xfrm>
            <a:off x="-3555886" y="7143189"/>
            <a:ext cx="11385256" cy="5392075"/>
          </a:xfrm>
          <a:prstGeom prst="rect">
            <a:avLst/>
          </a:prstGeom>
          <a:noFill/>
          <a:ln w="317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eonik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4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eonik" panose="020B05030303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30.sv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-bookings@nhm.ac.u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8E4E11-98E4-B9E6-7AD1-3B48D9621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Parts of an insect</a:t>
            </a:r>
          </a:p>
        </p:txBody>
      </p:sp>
    </p:spTree>
    <p:extLst>
      <p:ext uri="{BB962C8B-B14F-4D97-AF65-F5344CB8AC3E}">
        <p14:creationId xmlns:p14="http://schemas.microsoft.com/office/powerpoint/2010/main" val="23428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96B09-0CFA-F247-FEA7-517F63E4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DEBB-A294-C6BC-A7FF-9944C2A4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730710"/>
            <a:ext cx="7356475" cy="402350"/>
          </a:xfrm>
        </p:spPr>
        <p:txBody>
          <a:bodyPr/>
          <a:lstStyle/>
          <a:p>
            <a:r>
              <a:rPr lang="en-GB" dirty="0"/>
              <a:t>Which of these animals are insects?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49753-BFCD-2001-B497-0EA5044BA6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2050" name="Picture 2" descr="A slug">
            <a:extLst>
              <a:ext uri="{FF2B5EF4-FFF2-40B4-BE49-F238E27FC236}">
                <a16:creationId xmlns:a16="http://schemas.microsoft.com/office/drawing/2014/main" id="{DD003018-3DAE-DAD8-720C-ED5599F06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03" y="1626099"/>
            <a:ext cx="3540016" cy="18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spider">
            <a:extLst>
              <a:ext uri="{FF2B5EF4-FFF2-40B4-BE49-F238E27FC236}">
                <a16:creationId xmlns:a16="http://schemas.microsoft.com/office/drawing/2014/main" id="{9C4FC678-3191-893C-D54C-4043B5F87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03" y="3030701"/>
            <a:ext cx="3936252" cy="33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wasp">
            <a:extLst>
              <a:ext uri="{FF2B5EF4-FFF2-40B4-BE49-F238E27FC236}">
                <a16:creationId xmlns:a16="http://schemas.microsoft.com/office/drawing/2014/main" id="{E948BE31-B236-2860-1134-D889AABF9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4"/>
          <a:stretch/>
        </p:blipFill>
        <p:spPr bwMode="auto">
          <a:xfrm>
            <a:off x="7553706" y="1416271"/>
            <a:ext cx="4208680" cy="27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worm">
            <a:extLst>
              <a:ext uri="{FF2B5EF4-FFF2-40B4-BE49-F238E27FC236}">
                <a16:creationId xmlns:a16="http://schemas.microsoft.com/office/drawing/2014/main" id="{AAD0BC00-35EB-A890-7AA8-326DE7587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999041" y="3490547"/>
            <a:ext cx="1702790" cy="36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ladybird">
            <a:extLst>
              <a:ext uri="{FF2B5EF4-FFF2-40B4-BE49-F238E27FC236}">
                <a16:creationId xmlns:a16="http://schemas.microsoft.com/office/drawing/2014/main" id="{AC57CC25-33EA-9D15-AE82-9AC178FBB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5888" y="3986472"/>
            <a:ext cx="2507531" cy="26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bumblebee">
            <a:extLst>
              <a:ext uri="{FF2B5EF4-FFF2-40B4-BE49-F238E27FC236}">
                <a16:creationId xmlns:a16="http://schemas.microsoft.com/office/drawing/2014/main" id="{F9B4A245-4E6F-B304-2CE9-90E5E63A6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2" r="-1033"/>
          <a:stretch/>
        </p:blipFill>
        <p:spPr bwMode="auto">
          <a:xfrm>
            <a:off x="3744728" y="1337293"/>
            <a:ext cx="4256020" cy="2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EDC2-FD92-F2A6-C0C6-8AAEBC4A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F996-C2AC-FC30-EA4A-5993058D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These are insects!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1E803-D79B-25F8-6795-BD5F62679F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13FC14-55C6-4EF7-56E6-3B447D537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03" y="1626099"/>
            <a:ext cx="3540016" cy="18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C268A92-2C26-B60B-9C1B-BA4185707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803" y="3030701"/>
            <a:ext cx="3936252" cy="33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8C40F4-B808-4478-3302-799E4E03A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4"/>
          <a:stretch/>
        </p:blipFill>
        <p:spPr bwMode="auto">
          <a:xfrm>
            <a:off x="7553706" y="1416271"/>
            <a:ext cx="4208680" cy="27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1D40D70-4B26-00B2-7BB6-E667C5542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999041" y="3490547"/>
            <a:ext cx="1702790" cy="36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4A63679-4EEC-9CAE-1EC1-31E637E5F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5888" y="3986472"/>
            <a:ext cx="2507531" cy="26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F6B8194-597E-2AB6-3DF3-EE08BE296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2" r="-1033"/>
          <a:stretch/>
        </p:blipFill>
        <p:spPr bwMode="auto">
          <a:xfrm>
            <a:off x="3744728" y="1337293"/>
            <a:ext cx="4256020" cy="2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8B4BEB0F-D929-9A4C-E33D-B021570A2C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4163" y="1337293"/>
            <a:ext cx="914400" cy="914400"/>
          </a:xfrm>
          <a:prstGeom prst="rect">
            <a:avLst/>
          </a:prstGeom>
        </p:spPr>
      </p:pic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17603470-0E98-9C4E-E3AD-290675B7F1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1735" y="4073269"/>
            <a:ext cx="914400" cy="914400"/>
          </a:xfrm>
          <a:prstGeom prst="rect">
            <a:avLst/>
          </a:prstGeom>
        </p:spPr>
      </p:pic>
      <p:pic>
        <p:nvPicPr>
          <p:cNvPr id="6" name="Graphic 5" descr="Tick with solid fill">
            <a:extLst>
              <a:ext uri="{FF2B5EF4-FFF2-40B4-BE49-F238E27FC236}">
                <a16:creationId xmlns:a16="http://schemas.microsoft.com/office/drawing/2014/main" id="{FF910ADC-35E4-E2D9-2FB5-E440D4F096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2999" y="1397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7D893-5A64-14E1-F8D4-04528BB79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Parts of an insect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BCFF4-2C6D-1704-8C0F-246DFB77F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598811"/>
            <a:ext cx="8571856" cy="5528479"/>
          </a:xfrm>
        </p:spPr>
        <p:txBody>
          <a:bodyPr>
            <a:normAutofit/>
          </a:bodyPr>
          <a:lstStyle/>
          <a:p>
            <a:pPr marL="514350" indent="-51435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0" i="0" u="none" strike="noStrike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Label the parts of the insects on the worksheet.</a:t>
            </a:r>
            <a:r>
              <a:rPr lang="en-US" sz="2800" b="0" i="0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400" noProof="0" dirty="0">
              <a:solidFill>
                <a:srgbClr val="000000"/>
              </a:solidFill>
            </a:endParaRPr>
          </a:p>
          <a:p>
            <a:pPr marL="514350" indent="-514350"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0" i="0" u="none" strike="noStrike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Research different types of ladybird in the UK and</a:t>
            </a:r>
            <a:r>
              <a:rPr lang="en-US" sz="2800" noProof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2800" b="0" i="0" u="none" strike="noStrike" noProof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colour</a:t>
            </a:r>
            <a:r>
              <a:rPr lang="en-US" sz="2800" b="0" i="0" u="none" strike="noStrike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in the picture to match your </a:t>
            </a:r>
            <a:r>
              <a:rPr lang="en-US" sz="2800" b="0" i="0" u="none" strike="noStrike" noProof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favourite</a:t>
            </a:r>
            <a:r>
              <a:rPr lang="en-US" sz="2800" b="0" i="0" u="none" strike="noStrike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one.</a:t>
            </a:r>
            <a:r>
              <a:rPr lang="en-US" sz="2800" b="0" i="0" noProof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400" b="0" i="0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A close up of a bee&#10;&#10;Description automatically generated">
            <a:extLst>
              <a:ext uri="{FF2B5EF4-FFF2-40B4-BE49-F238E27FC236}">
                <a16:creationId xmlns:a16="http://schemas.microsoft.com/office/drawing/2014/main" id="{59C5AEE1-AB4A-C959-5000-F35CBE68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613" y="3242986"/>
            <a:ext cx="37338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lose-up of a ant&#10;&#10;Description automatically generated">
            <a:extLst>
              <a:ext uri="{FF2B5EF4-FFF2-40B4-BE49-F238E27FC236}">
                <a16:creationId xmlns:a16="http://schemas.microsoft.com/office/drawing/2014/main" id="{C9BCF0C6-3DFB-2501-6B6C-1A054417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277" y="2537689"/>
            <a:ext cx="26860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70A81E87-092E-9AFE-1614-A00640C24C34}"/>
              </a:ext>
            </a:extLst>
          </p:cNvPr>
          <p:cNvSpPr txBox="1"/>
          <p:nvPr/>
        </p:nvSpPr>
        <p:spPr>
          <a:xfrm>
            <a:off x="1777468" y="3440274"/>
            <a:ext cx="9012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C65C20DD-AA87-E239-018A-DD2C883431F5}"/>
              </a:ext>
            </a:extLst>
          </p:cNvPr>
          <p:cNvSpPr txBox="1"/>
          <p:nvPr/>
        </p:nvSpPr>
        <p:spPr>
          <a:xfrm>
            <a:off x="1747828" y="4174020"/>
            <a:ext cx="10651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5036425A-CB2D-346D-1FF9-3571F1505DB2}"/>
              </a:ext>
            </a:extLst>
          </p:cNvPr>
          <p:cNvSpPr txBox="1"/>
          <p:nvPr/>
        </p:nvSpPr>
        <p:spPr>
          <a:xfrm>
            <a:off x="1542067" y="5113722"/>
            <a:ext cx="14766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F7CF62-4620-0C76-2013-0C54CBE73CA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78677" y="3636482"/>
            <a:ext cx="1821625" cy="392415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7C9017-B9B4-DBC5-0180-C0C314C2BC03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812991" y="4370228"/>
            <a:ext cx="1687311" cy="127080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4D17B8-9577-AA81-0ABD-9C687EB1679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018753" y="5309930"/>
            <a:ext cx="1362794" cy="0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14">
            <a:extLst>
              <a:ext uri="{FF2B5EF4-FFF2-40B4-BE49-F238E27FC236}">
                <a16:creationId xmlns:a16="http://schemas.microsoft.com/office/drawing/2014/main" id="{02CCE04B-24D1-364E-491A-31982D7B4103}"/>
              </a:ext>
            </a:extLst>
          </p:cNvPr>
          <p:cNvSpPr txBox="1"/>
          <p:nvPr/>
        </p:nvSpPr>
        <p:spPr>
          <a:xfrm>
            <a:off x="6096000" y="2500424"/>
            <a:ext cx="136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F7CC90-E41D-0A10-FEA0-3A206B0C4026}"/>
              </a:ext>
            </a:extLst>
          </p:cNvPr>
          <p:cNvCxnSpPr>
            <a:cxnSpLocks/>
          </p:cNvCxnSpPr>
          <p:nvPr/>
        </p:nvCxnSpPr>
        <p:spPr>
          <a:xfrm>
            <a:off x="6982374" y="2894821"/>
            <a:ext cx="538799" cy="444464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BBB868D0-95F5-1D22-671D-1EE6131CFD72}"/>
              </a:ext>
            </a:extLst>
          </p:cNvPr>
          <p:cNvSpPr txBox="1"/>
          <p:nvPr/>
        </p:nvSpPr>
        <p:spPr>
          <a:xfrm>
            <a:off x="9614040" y="3310730"/>
            <a:ext cx="10337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265EE3-DC89-2A62-82B0-178D5B998A13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9269754" y="3541563"/>
            <a:ext cx="344286" cy="465954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4">
            <a:extLst>
              <a:ext uri="{FF2B5EF4-FFF2-40B4-BE49-F238E27FC236}">
                <a16:creationId xmlns:a16="http://schemas.microsoft.com/office/drawing/2014/main" id="{8F948EB6-DA77-C6D3-A072-46AC2756EB0A}"/>
              </a:ext>
            </a:extLst>
          </p:cNvPr>
          <p:cNvSpPr txBox="1"/>
          <p:nvPr/>
        </p:nvSpPr>
        <p:spPr>
          <a:xfrm>
            <a:off x="9614040" y="5447730"/>
            <a:ext cx="136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Legs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5F7AFC-D307-54FC-F219-4C81DC9B64F6}"/>
              </a:ext>
            </a:extLst>
          </p:cNvPr>
          <p:cNvCxnSpPr>
            <a:cxnSpLocks/>
          </p:cNvCxnSpPr>
          <p:nvPr/>
        </p:nvCxnSpPr>
        <p:spPr>
          <a:xfrm flipH="1">
            <a:off x="8962381" y="5678563"/>
            <a:ext cx="651659" cy="0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1DE19D-79D7-0B62-6D9C-02CB71988D5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9173247" y="5212608"/>
            <a:ext cx="440793" cy="465955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1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C139B-1642-CF65-AF27-EFD66A85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ee&#10;&#10;AI-generated content may be incorrect.">
            <a:extLst>
              <a:ext uri="{FF2B5EF4-FFF2-40B4-BE49-F238E27FC236}">
                <a16:creationId xmlns:a16="http://schemas.microsoft.com/office/drawing/2014/main" id="{A81A9349-703E-6655-6A49-0F36C29F8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395" y="1883029"/>
            <a:ext cx="5789573" cy="4121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76CC2-9278-202E-75B1-1716808EAE3C}"/>
              </a:ext>
            </a:extLst>
          </p:cNvPr>
          <p:cNvSpPr txBox="1"/>
          <p:nvPr/>
        </p:nvSpPr>
        <p:spPr>
          <a:xfrm>
            <a:off x="3318444" y="2060492"/>
            <a:ext cx="9012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35313-AEE5-70A2-2D4A-2B75EE2946C0}"/>
              </a:ext>
            </a:extLst>
          </p:cNvPr>
          <p:cNvSpPr txBox="1"/>
          <p:nvPr/>
        </p:nvSpPr>
        <p:spPr>
          <a:xfrm>
            <a:off x="1841733" y="3073682"/>
            <a:ext cx="10651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79E1-6333-88C4-F7BE-372D22FAC6B8}"/>
              </a:ext>
            </a:extLst>
          </p:cNvPr>
          <p:cNvSpPr txBox="1"/>
          <p:nvPr/>
        </p:nvSpPr>
        <p:spPr>
          <a:xfrm>
            <a:off x="1603539" y="4588460"/>
            <a:ext cx="14766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B5B58D-F37B-CBC0-C903-7CE1E44F35AE}"/>
              </a:ext>
            </a:extLst>
          </p:cNvPr>
          <p:cNvCxnSpPr>
            <a:cxnSpLocks/>
          </p:cNvCxnSpPr>
          <p:nvPr/>
        </p:nvCxnSpPr>
        <p:spPr>
          <a:xfrm>
            <a:off x="4171950" y="2428875"/>
            <a:ext cx="1657090" cy="3849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F8652F-73B7-84E8-5595-88EC214A60A9}"/>
              </a:ext>
            </a:extLst>
          </p:cNvPr>
          <p:cNvCxnSpPr>
            <a:cxnSpLocks/>
          </p:cNvCxnSpPr>
          <p:nvPr/>
        </p:nvCxnSpPr>
        <p:spPr>
          <a:xfrm>
            <a:off x="2906896" y="3269889"/>
            <a:ext cx="2922144" cy="1293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4A2EB7-C3A8-8800-D82C-A5C1CB5BC113}"/>
              </a:ext>
            </a:extLst>
          </p:cNvPr>
          <p:cNvCxnSpPr>
            <a:cxnSpLocks/>
          </p:cNvCxnSpPr>
          <p:nvPr/>
        </p:nvCxnSpPr>
        <p:spPr>
          <a:xfrm>
            <a:off x="3119664" y="4846384"/>
            <a:ext cx="270937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B4A6FB-56EB-1A88-E664-A9F291389081}"/>
              </a:ext>
            </a:extLst>
          </p:cNvPr>
          <p:cNvSpPr txBox="1"/>
          <p:nvPr/>
        </p:nvSpPr>
        <p:spPr>
          <a:xfrm>
            <a:off x="7419975" y="1213221"/>
            <a:ext cx="13785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C497CA-EADF-0A4E-8279-3933201DD406}"/>
              </a:ext>
            </a:extLst>
          </p:cNvPr>
          <p:cNvCxnSpPr>
            <a:cxnSpLocks/>
          </p:cNvCxnSpPr>
          <p:nvPr/>
        </p:nvCxnSpPr>
        <p:spPr>
          <a:xfrm flipH="1">
            <a:off x="6874686" y="1674886"/>
            <a:ext cx="545289" cy="30558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CF3F90-6CFD-203C-2A72-DE584E0BF405}"/>
              </a:ext>
            </a:extLst>
          </p:cNvPr>
          <p:cNvSpPr txBox="1"/>
          <p:nvPr/>
        </p:nvSpPr>
        <p:spPr>
          <a:xfrm>
            <a:off x="8798480" y="4415861"/>
            <a:ext cx="10337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B17CB6-53E7-F184-08A7-774E975F6B22}"/>
              </a:ext>
            </a:extLst>
          </p:cNvPr>
          <p:cNvCxnSpPr>
            <a:cxnSpLocks/>
          </p:cNvCxnSpPr>
          <p:nvPr/>
        </p:nvCxnSpPr>
        <p:spPr>
          <a:xfrm flipH="1" flipV="1">
            <a:off x="8268943" y="3647856"/>
            <a:ext cx="525036" cy="99883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2D7297-97E7-2097-44CF-87000F41C9B7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748833" y="4044313"/>
            <a:ext cx="1049647" cy="60238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8C912D3-9E94-54C5-00C4-9CD7E05E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14"/>
          </a:xfrm>
        </p:spPr>
        <p:txBody>
          <a:bodyPr>
            <a:normAutofit/>
          </a:bodyPr>
          <a:lstStyle/>
          <a:p>
            <a:r>
              <a:rPr lang="en-GB" sz="4000" dirty="0"/>
              <a:t>Parts of a honeybee</a:t>
            </a:r>
          </a:p>
        </p:txBody>
      </p:sp>
    </p:spTree>
    <p:extLst>
      <p:ext uri="{BB962C8B-B14F-4D97-AF65-F5344CB8AC3E}">
        <p14:creationId xmlns:p14="http://schemas.microsoft.com/office/powerpoint/2010/main" val="47214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1AC8F-575D-9359-8AD3-C449893C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ee&#10;&#10;AI-generated content may be incorrect.">
            <a:extLst>
              <a:ext uri="{FF2B5EF4-FFF2-40B4-BE49-F238E27FC236}">
                <a16:creationId xmlns:a16="http://schemas.microsoft.com/office/drawing/2014/main" id="{1ADD87E0-D629-31AC-BCBB-1FCF069FA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0237" r="8396" b="27525"/>
          <a:stretch>
            <a:fillRect/>
          </a:stretch>
        </p:blipFill>
        <p:spPr bwMode="auto">
          <a:xfrm>
            <a:off x="3545840" y="2062798"/>
            <a:ext cx="5100320" cy="3678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82EFB-86D9-8A35-AC7F-413E84BC4DF5}"/>
              </a:ext>
            </a:extLst>
          </p:cNvPr>
          <p:cNvSpPr txBox="1"/>
          <p:nvPr/>
        </p:nvSpPr>
        <p:spPr>
          <a:xfrm>
            <a:off x="3318444" y="2060492"/>
            <a:ext cx="9012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B43AB-04EC-0FAB-3C07-449C7CF424A9}"/>
              </a:ext>
            </a:extLst>
          </p:cNvPr>
          <p:cNvSpPr txBox="1"/>
          <p:nvPr/>
        </p:nvSpPr>
        <p:spPr>
          <a:xfrm>
            <a:off x="1841733" y="3073682"/>
            <a:ext cx="10651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EDFDF-DE68-BF50-7AD0-91DE2FB72AB1}"/>
              </a:ext>
            </a:extLst>
          </p:cNvPr>
          <p:cNvSpPr txBox="1"/>
          <p:nvPr/>
        </p:nvSpPr>
        <p:spPr>
          <a:xfrm>
            <a:off x="1621386" y="4177868"/>
            <a:ext cx="14766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2576BB-042B-F845-DFE2-5E63376C68B9}"/>
              </a:ext>
            </a:extLst>
          </p:cNvPr>
          <p:cNvCxnSpPr>
            <a:cxnSpLocks/>
          </p:cNvCxnSpPr>
          <p:nvPr/>
        </p:nvCxnSpPr>
        <p:spPr>
          <a:xfrm>
            <a:off x="4171950" y="2428875"/>
            <a:ext cx="1719052" cy="47616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362B9-6DCD-4982-FEB2-6FB2D9C32A5E}"/>
              </a:ext>
            </a:extLst>
          </p:cNvPr>
          <p:cNvCxnSpPr>
            <a:cxnSpLocks/>
          </p:cNvCxnSpPr>
          <p:nvPr/>
        </p:nvCxnSpPr>
        <p:spPr>
          <a:xfrm>
            <a:off x="2906896" y="3269889"/>
            <a:ext cx="2922144" cy="1293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A2FD73-E1A5-E290-08BC-E6DF46890111}"/>
              </a:ext>
            </a:extLst>
          </p:cNvPr>
          <p:cNvCxnSpPr>
            <a:cxnSpLocks/>
          </p:cNvCxnSpPr>
          <p:nvPr/>
        </p:nvCxnSpPr>
        <p:spPr>
          <a:xfrm>
            <a:off x="3137511" y="4435792"/>
            <a:ext cx="270937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69C1FD-E22D-0BE1-1B80-AB340BFD787C}"/>
              </a:ext>
            </a:extLst>
          </p:cNvPr>
          <p:cNvSpPr txBox="1"/>
          <p:nvPr/>
        </p:nvSpPr>
        <p:spPr>
          <a:xfrm>
            <a:off x="7419975" y="1213221"/>
            <a:ext cx="13785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AA29ED-2950-111C-D5DD-7A6C0C4033B9}"/>
              </a:ext>
            </a:extLst>
          </p:cNvPr>
          <p:cNvCxnSpPr>
            <a:cxnSpLocks/>
          </p:cNvCxnSpPr>
          <p:nvPr/>
        </p:nvCxnSpPr>
        <p:spPr>
          <a:xfrm flipH="1">
            <a:off x="6505996" y="1674886"/>
            <a:ext cx="913979" cy="6798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526DD5-86D3-3D7B-14AC-681BD47DEFC2}"/>
              </a:ext>
            </a:extLst>
          </p:cNvPr>
          <p:cNvSpPr txBox="1"/>
          <p:nvPr/>
        </p:nvSpPr>
        <p:spPr>
          <a:xfrm>
            <a:off x="9054489" y="3983576"/>
            <a:ext cx="10337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0FE252-B611-AF77-47AF-61412161A2B1}"/>
              </a:ext>
            </a:extLst>
          </p:cNvPr>
          <p:cNvCxnSpPr>
            <a:cxnSpLocks/>
          </p:cNvCxnSpPr>
          <p:nvPr/>
        </p:nvCxnSpPr>
        <p:spPr>
          <a:xfrm flipH="1" flipV="1">
            <a:off x="8205324" y="2985961"/>
            <a:ext cx="844664" cy="12284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66B12C-3A29-8247-5BE4-C2DB3EAA6E1B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004842" y="3612028"/>
            <a:ext cx="1049647" cy="60238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9378ADC9-3C21-7C7C-FC78-0BB47086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14"/>
          </a:xfrm>
        </p:spPr>
        <p:txBody>
          <a:bodyPr>
            <a:normAutofit/>
          </a:bodyPr>
          <a:lstStyle/>
          <a:p>
            <a:r>
              <a:rPr lang="en-GB" sz="4000" dirty="0"/>
              <a:t>Parts of a bumblebee</a:t>
            </a:r>
          </a:p>
        </p:txBody>
      </p:sp>
    </p:spTree>
    <p:extLst>
      <p:ext uri="{BB962C8B-B14F-4D97-AF65-F5344CB8AC3E}">
        <p14:creationId xmlns:p14="http://schemas.microsoft.com/office/powerpoint/2010/main" val="230397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ack beetle&#10;&#10;Description automatically generated">
            <a:extLst>
              <a:ext uri="{FF2B5EF4-FFF2-40B4-BE49-F238E27FC236}">
                <a16:creationId xmlns:a16="http://schemas.microsoft.com/office/drawing/2014/main" id="{B77D5EF7-EECF-FE26-B425-3964C86D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273" y="1319703"/>
            <a:ext cx="3603453" cy="5513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89364-042C-FB4E-55BC-E550D79F4831}"/>
              </a:ext>
            </a:extLst>
          </p:cNvPr>
          <p:cNvSpPr txBox="1"/>
          <p:nvPr/>
        </p:nvSpPr>
        <p:spPr>
          <a:xfrm>
            <a:off x="3467100" y="2041652"/>
            <a:ext cx="82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BD463-60AE-6FF9-BA27-CB2481DEFBD7}"/>
              </a:ext>
            </a:extLst>
          </p:cNvPr>
          <p:cNvSpPr txBox="1"/>
          <p:nvPr/>
        </p:nvSpPr>
        <p:spPr>
          <a:xfrm>
            <a:off x="3358195" y="3156016"/>
            <a:ext cx="93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50ACF-ACDF-BCF2-8028-4F244A3A9163}"/>
              </a:ext>
            </a:extLst>
          </p:cNvPr>
          <p:cNvSpPr txBox="1"/>
          <p:nvPr/>
        </p:nvSpPr>
        <p:spPr>
          <a:xfrm>
            <a:off x="2486025" y="4199390"/>
            <a:ext cx="125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0D73FE-5FA2-F814-9ACB-DFAE49FB4A4B}"/>
              </a:ext>
            </a:extLst>
          </p:cNvPr>
          <p:cNvCxnSpPr>
            <a:cxnSpLocks/>
          </p:cNvCxnSpPr>
          <p:nvPr/>
        </p:nvCxnSpPr>
        <p:spPr>
          <a:xfrm>
            <a:off x="4338567" y="2281527"/>
            <a:ext cx="1571108" cy="64302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0AAD39-1395-D036-07FF-4E673B8C8BF0}"/>
              </a:ext>
            </a:extLst>
          </p:cNvPr>
          <p:cNvCxnSpPr>
            <a:cxnSpLocks/>
          </p:cNvCxnSpPr>
          <p:nvPr/>
        </p:nvCxnSpPr>
        <p:spPr>
          <a:xfrm>
            <a:off x="4326252" y="3483157"/>
            <a:ext cx="1582916" cy="2382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0AF737-D1AA-1F83-8C75-62FA58A694D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37675" y="4399445"/>
            <a:ext cx="1688673" cy="3626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27FED2-0F0C-7BC4-E0F4-88B63977E99A}"/>
              </a:ext>
            </a:extLst>
          </p:cNvPr>
          <p:cNvSpPr txBox="1"/>
          <p:nvPr/>
        </p:nvSpPr>
        <p:spPr>
          <a:xfrm>
            <a:off x="8035646" y="1562070"/>
            <a:ext cx="13785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3D3A0F-27E5-D9C9-12CD-8D51A235985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319722" y="1762125"/>
            <a:ext cx="71592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AB5819-95C6-4422-2310-11DE81C5A4B2}"/>
              </a:ext>
            </a:extLst>
          </p:cNvPr>
          <p:cNvSpPr txBox="1"/>
          <p:nvPr/>
        </p:nvSpPr>
        <p:spPr>
          <a:xfrm>
            <a:off x="7750037" y="5673846"/>
            <a:ext cx="1514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Shell/Elytra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ABAE0C-3A9C-4BD1-2152-8843E01FA287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5095875"/>
            <a:ext cx="1349237" cy="72285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640A06-DA50-8E05-8A41-A68B5D0B117C}"/>
              </a:ext>
            </a:extLst>
          </p:cNvPr>
          <p:cNvCxnSpPr>
            <a:cxnSpLocks/>
          </p:cNvCxnSpPr>
          <p:nvPr/>
        </p:nvCxnSpPr>
        <p:spPr>
          <a:xfrm flipH="1" flipV="1">
            <a:off x="5791201" y="5228845"/>
            <a:ext cx="1958836" cy="58988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20A3EA-DA14-A8AB-2B84-F6989447DE08}"/>
              </a:ext>
            </a:extLst>
          </p:cNvPr>
          <p:cNvSpPr txBox="1"/>
          <p:nvPr/>
        </p:nvSpPr>
        <p:spPr>
          <a:xfrm>
            <a:off x="4869894" y="1119648"/>
            <a:ext cx="17828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Maxillary palp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B87568-BDAA-DDF2-D3E8-879F4C47A7FA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761330" y="1519758"/>
            <a:ext cx="91335" cy="65144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AD65D066-8554-A2C7-85E6-2480D5F7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14"/>
          </a:xfrm>
        </p:spPr>
        <p:txBody>
          <a:bodyPr>
            <a:normAutofit/>
          </a:bodyPr>
          <a:lstStyle/>
          <a:p>
            <a:r>
              <a:rPr lang="en-GB" sz="4000" dirty="0"/>
              <a:t>Parts of a ground beetle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11CF6-6D47-6066-0227-BDB87BBEA908}"/>
              </a:ext>
            </a:extLst>
          </p:cNvPr>
          <p:cNvSpPr txBox="1"/>
          <p:nvPr/>
        </p:nvSpPr>
        <p:spPr>
          <a:xfrm>
            <a:off x="8014395" y="3264015"/>
            <a:ext cx="1250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Pronotum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1D1394-9CF3-EBDF-DF55-3C1FCF6B4113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400800" y="3448681"/>
            <a:ext cx="1613595" cy="10744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8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ee&#10;&#10;Description automatically generated">
            <a:extLst>
              <a:ext uri="{FF2B5EF4-FFF2-40B4-BE49-F238E27FC236}">
                <a16:creationId xmlns:a16="http://schemas.microsoft.com/office/drawing/2014/main" id="{213D2B64-EC5C-93CD-B1BA-25AF63109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163" y="2298781"/>
            <a:ext cx="6355673" cy="4013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D58E5-57F7-9D21-5353-CA4AB14C0B32}"/>
              </a:ext>
            </a:extLst>
          </p:cNvPr>
          <p:cNvSpPr txBox="1"/>
          <p:nvPr/>
        </p:nvSpPr>
        <p:spPr>
          <a:xfrm>
            <a:off x="3545748" y="1838063"/>
            <a:ext cx="9012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2ED55-BC03-E893-01D3-C7DD0B993F56}"/>
              </a:ext>
            </a:extLst>
          </p:cNvPr>
          <p:cNvSpPr txBox="1"/>
          <p:nvPr/>
        </p:nvSpPr>
        <p:spPr>
          <a:xfrm>
            <a:off x="2825057" y="2771775"/>
            <a:ext cx="10651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21A39-B937-6743-6925-D729F3E91E0C}"/>
              </a:ext>
            </a:extLst>
          </p:cNvPr>
          <p:cNvSpPr txBox="1"/>
          <p:nvPr/>
        </p:nvSpPr>
        <p:spPr>
          <a:xfrm>
            <a:off x="1513350" y="4336205"/>
            <a:ext cx="14766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66A57D-4224-7A7A-1FC3-28852C1090F4}"/>
              </a:ext>
            </a:extLst>
          </p:cNvPr>
          <p:cNvCxnSpPr>
            <a:cxnSpLocks/>
          </p:cNvCxnSpPr>
          <p:nvPr/>
        </p:nvCxnSpPr>
        <p:spPr>
          <a:xfrm>
            <a:off x="4429125" y="2162175"/>
            <a:ext cx="1255238" cy="60960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D6DAF1-41B2-3E43-AE95-E2F1F034F83E}"/>
              </a:ext>
            </a:extLst>
          </p:cNvPr>
          <p:cNvCxnSpPr>
            <a:cxnSpLocks/>
          </p:cNvCxnSpPr>
          <p:nvPr/>
        </p:nvCxnSpPr>
        <p:spPr>
          <a:xfrm>
            <a:off x="3890220" y="3095887"/>
            <a:ext cx="1967655" cy="35977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6F0CE3-DEA8-5E1E-8C5E-125B2B6B25B7}"/>
              </a:ext>
            </a:extLst>
          </p:cNvPr>
          <p:cNvCxnSpPr>
            <a:cxnSpLocks/>
          </p:cNvCxnSpPr>
          <p:nvPr/>
        </p:nvCxnSpPr>
        <p:spPr>
          <a:xfrm>
            <a:off x="3083142" y="4584048"/>
            <a:ext cx="2774733" cy="1445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6E4DFE-B7A9-E8BF-0C62-33FECDF59718}"/>
              </a:ext>
            </a:extLst>
          </p:cNvPr>
          <p:cNvSpPr txBox="1"/>
          <p:nvPr/>
        </p:nvSpPr>
        <p:spPr>
          <a:xfrm>
            <a:off x="9716630" y="4631057"/>
            <a:ext cx="10337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1DA7FD-429A-86AE-9A3D-28872DCC9CE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456596" y="4861890"/>
            <a:ext cx="1260034" cy="2308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E5F851-3B52-E3FB-12B4-6EB12EB2FFBE}"/>
              </a:ext>
            </a:extLst>
          </p:cNvPr>
          <p:cNvSpPr txBox="1"/>
          <p:nvPr/>
        </p:nvSpPr>
        <p:spPr>
          <a:xfrm>
            <a:off x="6946421" y="1607230"/>
            <a:ext cx="13785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F4050C-9D35-4934-41DC-5B4B07118300}"/>
              </a:ext>
            </a:extLst>
          </p:cNvPr>
          <p:cNvCxnSpPr>
            <a:cxnSpLocks/>
          </p:cNvCxnSpPr>
          <p:nvPr/>
        </p:nvCxnSpPr>
        <p:spPr>
          <a:xfrm flipH="1">
            <a:off x="6401132" y="2068895"/>
            <a:ext cx="545289" cy="30558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46ABEF5-0905-DDE1-2AF1-59684BD1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14"/>
          </a:xfrm>
        </p:spPr>
        <p:txBody>
          <a:bodyPr>
            <a:normAutofit/>
          </a:bodyPr>
          <a:lstStyle/>
          <a:p>
            <a:r>
              <a:rPr lang="en-GB" sz="4000" dirty="0"/>
              <a:t>Parts of a hoverfly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357C3-8EA2-93C9-7254-F3381AF7861D}"/>
              </a:ext>
            </a:extLst>
          </p:cNvPr>
          <p:cNvSpPr txBox="1"/>
          <p:nvPr/>
        </p:nvSpPr>
        <p:spPr>
          <a:xfrm>
            <a:off x="8456596" y="3314686"/>
            <a:ext cx="11587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Haltere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98BF6-A985-CA54-8710-B12986E1B407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627043" y="3545519"/>
            <a:ext cx="1829553" cy="50733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E7B6-027A-E137-E528-6D2237BA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AEC6B3-BFA2-01F6-998C-6A17A0D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25" y="1555587"/>
            <a:ext cx="7588818" cy="4571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hope you found this resource useful!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Send your feedback to </a:t>
            </a:r>
            <a:r>
              <a:rPr lang="en-GB" sz="2400" dirty="0">
                <a:hlinkClick r:id="rId2"/>
              </a:rPr>
              <a:t>school-bookings@nhm.ac.uk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resource was produced with support from Evolution Education Trust.</a:t>
            </a:r>
          </a:p>
        </p:txBody>
      </p:sp>
    </p:spTree>
    <p:extLst>
      <p:ext uri="{BB962C8B-B14F-4D97-AF65-F5344CB8AC3E}">
        <p14:creationId xmlns:p14="http://schemas.microsoft.com/office/powerpoint/2010/main" val="254220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24C6EFA-803D-AC7F-4693-E50FFBBA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Insects come in all shapes and sizes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CCA025-B9D2-2FCC-54BA-98D7889D35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20" name="Picture 2" descr="Rothschild’s fly pinned specimen against a white background">
            <a:extLst>
              <a:ext uri="{FF2B5EF4-FFF2-40B4-BE49-F238E27FC236}">
                <a16:creationId xmlns:a16="http://schemas.microsoft.com/office/drawing/2014/main" id="{6296DDD9-589B-6A8C-97B4-949EC094187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528" y="1385463"/>
            <a:ext cx="3986821" cy="19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inned insect (dobsonfly) with wings pinned out">
            <a:extLst>
              <a:ext uri="{FF2B5EF4-FFF2-40B4-BE49-F238E27FC236}">
                <a16:creationId xmlns:a16="http://schemas.microsoft.com/office/drawing/2014/main" id="{BA98DB3B-4C67-27C0-49EC-58C85DC409A3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66" b="-22122"/>
          <a:stretch/>
        </p:blipFill>
        <p:spPr bwMode="auto">
          <a:xfrm>
            <a:off x="9352455" y="3692742"/>
            <a:ext cx="2261869" cy="23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ontent Placeholder 30" descr="Beetles from around the world.">
            <a:extLst>
              <a:ext uri="{FF2B5EF4-FFF2-40B4-BE49-F238E27FC236}">
                <a16:creationId xmlns:a16="http://schemas.microsoft.com/office/drawing/2014/main" id="{93A29620-E5C8-3F2E-9434-404588240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278" y="2276363"/>
            <a:ext cx="3886875" cy="3850927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419EB3-4910-3C6A-8ABF-E775BA5634A4}"/>
              </a:ext>
            </a:extLst>
          </p:cNvPr>
          <p:cNvSpPr txBox="1"/>
          <p:nvPr/>
        </p:nvSpPr>
        <p:spPr>
          <a:xfrm>
            <a:off x="8907499" y="5775938"/>
            <a:ext cx="328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Dobsonfly (</a:t>
            </a:r>
            <a:r>
              <a:rPr lang="en-GB" sz="1400" b="0" i="1" dirty="0" err="1">
                <a:solidFill>
                  <a:srgbClr val="191919"/>
                </a:solidFill>
                <a:effectLst/>
                <a:latin typeface="NHM Wallop Text"/>
              </a:rPr>
              <a:t>Acanthacorydalis</a:t>
            </a:r>
            <a:r>
              <a:rPr lang="en-GB" sz="1400" b="0" i="1" dirty="0">
                <a:solidFill>
                  <a:srgbClr val="191919"/>
                </a:solidFill>
                <a:effectLst/>
                <a:latin typeface="NHM Wallop Text"/>
              </a:rPr>
              <a:t> </a:t>
            </a:r>
            <a:r>
              <a:rPr lang="en-GB" sz="1400" b="0" i="1" dirty="0" err="1">
                <a:solidFill>
                  <a:srgbClr val="191919"/>
                </a:solidFill>
                <a:effectLst/>
                <a:latin typeface="NHM Wallop Text"/>
              </a:rPr>
              <a:t>fruhstorferi</a:t>
            </a:r>
            <a:r>
              <a:rPr lang="en-GB" sz="1400" b="0" i="1" dirty="0">
                <a:solidFill>
                  <a:srgbClr val="191919"/>
                </a:solidFill>
                <a:effectLst/>
                <a:latin typeface="NHM Wallop Text"/>
              </a:rPr>
              <a:t>)</a:t>
            </a:r>
            <a:endParaRPr lang="en-GB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F524C-B25F-B1E6-2A6F-160C16971C2D}"/>
              </a:ext>
            </a:extLst>
          </p:cNvPr>
          <p:cNvSpPr txBox="1"/>
          <p:nvPr/>
        </p:nvSpPr>
        <p:spPr>
          <a:xfrm>
            <a:off x="7882373" y="3384965"/>
            <a:ext cx="2940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Rothschild’s fly (</a:t>
            </a:r>
            <a:r>
              <a:rPr lang="en-GB" sz="1400" b="0" i="1" dirty="0" err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Achias</a:t>
            </a:r>
            <a:r>
              <a:rPr lang="en-GB" sz="1400" b="0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1" dirty="0" err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rothschildi</a:t>
            </a:r>
            <a:r>
              <a:rPr lang="en-GB" sz="14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5DE5CA-E391-8C64-C2D0-B2C241D5D88A}"/>
              </a:ext>
            </a:extLst>
          </p:cNvPr>
          <p:cNvSpPr txBox="1"/>
          <p:nvPr/>
        </p:nvSpPr>
        <p:spPr>
          <a:xfrm>
            <a:off x="1925052" y="6221893"/>
            <a:ext cx="2520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Beetles from around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E71F3-51C4-1713-991E-5AB2F23BEB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2915" y="6507499"/>
            <a:ext cx="3635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Photos © The Trustees of the Natural History Museum</a:t>
            </a:r>
          </a:p>
        </p:txBody>
      </p:sp>
    </p:spTree>
    <p:extLst>
      <p:ext uri="{BB962C8B-B14F-4D97-AF65-F5344CB8AC3E}">
        <p14:creationId xmlns:p14="http://schemas.microsoft.com/office/powerpoint/2010/main" val="28649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18E2A-1513-AEDA-BFC0-2FACB8585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CB5BAC8-D6EB-09BD-8033-AA24F4CC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recognise any of these insects?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EEDD97-F2AE-EE4D-19CA-745AB6BD14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1026" name="Picture 2" descr="Bumblebee illustration.">
            <a:extLst>
              <a:ext uri="{FF2B5EF4-FFF2-40B4-BE49-F238E27FC236}">
                <a16:creationId xmlns:a16="http://schemas.microsoft.com/office/drawing/2014/main" id="{AD972740-2783-8E1E-4020-F0F34F1A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524" y="1899232"/>
            <a:ext cx="567818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t illustration.">
            <a:extLst>
              <a:ext uri="{FF2B5EF4-FFF2-40B4-BE49-F238E27FC236}">
                <a16:creationId xmlns:a16="http://schemas.microsoft.com/office/drawing/2014/main" id="{CA17B3A2-155D-E615-B13D-62AD96B5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0633" y="1899232"/>
            <a:ext cx="2942035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etle illustration.">
            <a:extLst>
              <a:ext uri="{FF2B5EF4-FFF2-40B4-BE49-F238E27FC236}">
                <a16:creationId xmlns:a16="http://schemas.microsoft.com/office/drawing/2014/main" id="{444E7EFA-3342-5F7E-8531-71EAE043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668" y="1899232"/>
            <a:ext cx="220517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EF5E5B9F-0545-5198-CEB6-670E8DF61B6C}"/>
              </a:ext>
            </a:extLst>
          </p:cNvPr>
          <p:cNvSpPr txBox="1"/>
          <p:nvPr/>
        </p:nvSpPr>
        <p:spPr>
          <a:xfrm>
            <a:off x="2374690" y="5452763"/>
            <a:ext cx="17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Bumblebee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06B16BA4-8217-77C2-46F5-8C3F1F57D897}"/>
              </a:ext>
            </a:extLst>
          </p:cNvPr>
          <p:cNvSpPr txBox="1"/>
          <p:nvPr/>
        </p:nvSpPr>
        <p:spPr>
          <a:xfrm>
            <a:off x="6616300" y="5452763"/>
            <a:ext cx="72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6CB346B6-89A1-ABD3-3713-0FC3305E2722}"/>
              </a:ext>
            </a:extLst>
          </p:cNvPr>
          <p:cNvSpPr txBox="1"/>
          <p:nvPr/>
        </p:nvSpPr>
        <p:spPr>
          <a:xfrm>
            <a:off x="9000262" y="5452763"/>
            <a:ext cx="110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Beetle</a:t>
            </a:r>
          </a:p>
        </p:txBody>
      </p:sp>
    </p:spTree>
    <p:extLst>
      <p:ext uri="{BB962C8B-B14F-4D97-AF65-F5344CB8AC3E}">
        <p14:creationId xmlns:p14="http://schemas.microsoft.com/office/powerpoint/2010/main" val="29836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7584C-4107-93EA-BD9A-0D0E7C6CE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CF6B52-16BC-D70D-41C8-B746B228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these insects have in common?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3C6B95-3110-5137-5199-4AFC503578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1026" name="Picture 2" descr="Bumblebee illustration.">
            <a:extLst>
              <a:ext uri="{FF2B5EF4-FFF2-40B4-BE49-F238E27FC236}">
                <a16:creationId xmlns:a16="http://schemas.microsoft.com/office/drawing/2014/main" id="{A8EA5162-1E24-5A67-513F-7BC30FBE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524" y="1899232"/>
            <a:ext cx="567818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t illustration.">
            <a:extLst>
              <a:ext uri="{FF2B5EF4-FFF2-40B4-BE49-F238E27FC236}">
                <a16:creationId xmlns:a16="http://schemas.microsoft.com/office/drawing/2014/main" id="{48936A16-CD0B-8D3B-725D-7AC883AB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0633" y="1899232"/>
            <a:ext cx="2942035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etle illustration.">
            <a:extLst>
              <a:ext uri="{FF2B5EF4-FFF2-40B4-BE49-F238E27FC236}">
                <a16:creationId xmlns:a16="http://schemas.microsoft.com/office/drawing/2014/main" id="{C39E7927-5B48-6532-3D4E-96EF000D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668" y="1899232"/>
            <a:ext cx="220517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4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DF51-094B-4BEC-0310-21881121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6F3F01-2E68-F2CA-736B-320B8E46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 legs</a:t>
            </a:r>
            <a:endParaRPr lang="en-GB" b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9337FE-33A1-57D1-38FA-31A32D6123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1026" name="Picture 2" descr="A close-up of a bee&#10;&#10;Description automatically generated">
            <a:extLst>
              <a:ext uri="{FF2B5EF4-FFF2-40B4-BE49-F238E27FC236}">
                <a16:creationId xmlns:a16="http://schemas.microsoft.com/office/drawing/2014/main" id="{0B3CF5C4-FDC3-BC40-AB81-8C901732C9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524" y="1899232"/>
            <a:ext cx="567818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close-up of a ant&#10;&#10;Description automatically generated">
            <a:extLst>
              <a:ext uri="{FF2B5EF4-FFF2-40B4-BE49-F238E27FC236}">
                <a16:creationId xmlns:a16="http://schemas.microsoft.com/office/drawing/2014/main" id="{E59C31B6-16F5-5B76-DEB3-9912F2A6D5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0633" y="1899232"/>
            <a:ext cx="2942035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green bug&#10;&#10;Description automatically generated">
            <a:extLst>
              <a:ext uri="{FF2B5EF4-FFF2-40B4-BE49-F238E27FC236}">
                <a16:creationId xmlns:a16="http://schemas.microsoft.com/office/drawing/2014/main" id="{CE166A85-5A3F-1A66-3D69-02A6482C28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668" y="1899232"/>
            <a:ext cx="220517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73F16-560D-5468-D36A-018C97DC8287}"/>
              </a:ext>
            </a:extLst>
          </p:cNvPr>
          <p:cNvSpPr txBox="1"/>
          <p:nvPr/>
        </p:nvSpPr>
        <p:spPr>
          <a:xfrm>
            <a:off x="1244338" y="5128181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71F0F-B24A-EEF7-1F83-267BDD429535}"/>
              </a:ext>
            </a:extLst>
          </p:cNvPr>
          <p:cNvSpPr txBox="1"/>
          <p:nvPr/>
        </p:nvSpPr>
        <p:spPr>
          <a:xfrm>
            <a:off x="1244338" y="4362009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D259-1224-D7B8-8CFD-BAF693977973}"/>
              </a:ext>
            </a:extLst>
          </p:cNvPr>
          <p:cNvSpPr txBox="1"/>
          <p:nvPr/>
        </p:nvSpPr>
        <p:spPr>
          <a:xfrm>
            <a:off x="1934066" y="2059488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86BA5-C31B-01EF-3999-76427A5DB31B}"/>
              </a:ext>
            </a:extLst>
          </p:cNvPr>
          <p:cNvSpPr txBox="1"/>
          <p:nvPr/>
        </p:nvSpPr>
        <p:spPr>
          <a:xfrm>
            <a:off x="4820905" y="5128181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8A1FD-4A8E-1D77-F69D-DB633AA45276}"/>
              </a:ext>
            </a:extLst>
          </p:cNvPr>
          <p:cNvSpPr txBox="1"/>
          <p:nvPr/>
        </p:nvSpPr>
        <p:spPr>
          <a:xfrm>
            <a:off x="4820905" y="4362009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73FAE-D8C4-D3C6-8DE6-3CC50EF4CEDD}"/>
              </a:ext>
            </a:extLst>
          </p:cNvPr>
          <p:cNvSpPr txBox="1"/>
          <p:nvPr/>
        </p:nvSpPr>
        <p:spPr>
          <a:xfrm>
            <a:off x="4164603" y="2059488"/>
            <a:ext cx="308098" cy="369332"/>
          </a:xfrm>
          <a:prstGeom prst="rect">
            <a:avLst/>
          </a:prstGeom>
          <a:solidFill>
            <a:srgbClr val="E7AE3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671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3958-51AA-F391-0C0A-427BCCCFE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E284295-CA0B-7CD6-A122-E7C4FD7B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main body parts</a:t>
            </a:r>
            <a:endParaRPr lang="en-GB" b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9FB13E-7C6F-396A-4B0A-24E5756ECE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1026" name="Picture 2" descr="A close-up of a bee&#10;&#10;Description automatically generated">
            <a:extLst>
              <a:ext uri="{FF2B5EF4-FFF2-40B4-BE49-F238E27FC236}">
                <a16:creationId xmlns:a16="http://schemas.microsoft.com/office/drawing/2014/main" id="{E7F2E59B-794D-112F-ED65-D75A22273A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524" y="1899232"/>
            <a:ext cx="567818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close-up of a ant&#10;&#10;Description automatically generated">
            <a:extLst>
              <a:ext uri="{FF2B5EF4-FFF2-40B4-BE49-F238E27FC236}">
                <a16:creationId xmlns:a16="http://schemas.microsoft.com/office/drawing/2014/main" id="{88AD62E1-6F74-A07F-5F2B-19CBBFC859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0633" y="1899232"/>
            <a:ext cx="2942035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green bug&#10;&#10;Description automatically generated">
            <a:extLst>
              <a:ext uri="{FF2B5EF4-FFF2-40B4-BE49-F238E27FC236}">
                <a16:creationId xmlns:a16="http://schemas.microsoft.com/office/drawing/2014/main" id="{718C0764-C7D3-E5DA-E00B-964CC1299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668" y="1899232"/>
            <a:ext cx="220517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C8D604E8-AFE0-6287-A056-E59506FF9BFA}"/>
              </a:ext>
            </a:extLst>
          </p:cNvPr>
          <p:cNvSpPr txBox="1"/>
          <p:nvPr/>
        </p:nvSpPr>
        <p:spPr>
          <a:xfrm>
            <a:off x="5060028" y="2569004"/>
            <a:ext cx="901209" cy="392415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Head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061831A-945C-292D-B4FD-CFA79F832622}"/>
              </a:ext>
            </a:extLst>
          </p:cNvPr>
          <p:cNvSpPr txBox="1"/>
          <p:nvPr/>
        </p:nvSpPr>
        <p:spPr>
          <a:xfrm>
            <a:off x="4854539" y="3809248"/>
            <a:ext cx="1065163" cy="392415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Thorax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5CCF0DA-972E-407E-47C1-D101AD172CFA}"/>
              </a:ext>
            </a:extLst>
          </p:cNvPr>
          <p:cNvSpPr txBox="1"/>
          <p:nvPr/>
        </p:nvSpPr>
        <p:spPr>
          <a:xfrm>
            <a:off x="4662523" y="5245699"/>
            <a:ext cx="1476686" cy="392415"/>
          </a:xfrm>
          <a:prstGeom prst="rect">
            <a:avLst/>
          </a:prstGeom>
          <a:solidFill>
            <a:srgbClr val="E7AE3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Abdomen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EF2FA9-A0DC-1F82-1B80-B48E212AE59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1237" y="2765212"/>
            <a:ext cx="1071159" cy="620121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B9176E-F1E7-8DB5-DA2B-16AE19E6A81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919702" y="3912124"/>
            <a:ext cx="1112694" cy="93332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883013-ED04-6815-44E8-11A94D6F7C3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39209" y="4901938"/>
            <a:ext cx="714078" cy="539969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BEBDA7-5F9F-1E0A-FC8E-C9818E7E499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84313" y="4901938"/>
            <a:ext cx="978210" cy="539969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3B18E3-F442-8219-E48E-94000BB3454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421930" y="3489995"/>
            <a:ext cx="1432609" cy="515461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34943B-77CE-F573-44B7-3872CA80633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305461" y="2765212"/>
            <a:ext cx="1754567" cy="135758"/>
          </a:xfrm>
          <a:prstGeom prst="straightConnector1">
            <a:avLst/>
          </a:prstGeom>
          <a:ln w="76200">
            <a:solidFill>
              <a:srgbClr val="E7AE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3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99B33-74E3-505D-6B0D-0F65C6C1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3A4D599-8DA4-D57D-DD10-1F52227C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Antennae </a:t>
            </a:r>
            <a:r>
              <a:rPr lang="en-GB" sz="2400" b="0" dirty="0"/>
              <a:t>(singular: antenna)</a:t>
            </a:r>
            <a:endParaRPr lang="en-GB" b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465D26-50A7-8D7C-03D9-A2E62F3029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1026" name="Picture 2" descr="A close-up of a bee&#10;&#10;Description automatically generated">
            <a:extLst>
              <a:ext uri="{FF2B5EF4-FFF2-40B4-BE49-F238E27FC236}">
                <a16:creationId xmlns:a16="http://schemas.microsoft.com/office/drawing/2014/main" id="{62F96355-5EAE-95EB-D4AD-F6BC8202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524" y="1899232"/>
            <a:ext cx="567818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close-up of a ant&#10;&#10;Description automatically generated">
            <a:extLst>
              <a:ext uri="{FF2B5EF4-FFF2-40B4-BE49-F238E27FC236}">
                <a16:creationId xmlns:a16="http://schemas.microsoft.com/office/drawing/2014/main" id="{F735EED2-F5B4-2A0D-D43A-A109009D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0633" y="1899232"/>
            <a:ext cx="2942035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green bug&#10;&#10;Description automatically generated">
            <a:extLst>
              <a:ext uri="{FF2B5EF4-FFF2-40B4-BE49-F238E27FC236}">
                <a16:creationId xmlns:a16="http://schemas.microsoft.com/office/drawing/2014/main" id="{3D55A1AA-EA2D-3AC8-3410-8F255791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52668" y="1899232"/>
            <a:ext cx="2205172" cy="3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1EBC3A-E7A3-ED9A-9F5D-C29AC4A95910}"/>
              </a:ext>
            </a:extLst>
          </p:cNvPr>
          <p:cNvSpPr/>
          <p:nvPr/>
        </p:nvSpPr>
        <p:spPr>
          <a:xfrm>
            <a:off x="6123296" y="1993501"/>
            <a:ext cx="1758215" cy="1257854"/>
          </a:xfrm>
          <a:prstGeom prst="ellipse">
            <a:avLst/>
          </a:prstGeom>
          <a:noFill/>
          <a:ln w="57150" cap="flat" cmpd="sng" algn="ctr">
            <a:solidFill>
              <a:srgbClr val="E7AE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0B26A1-F480-15FD-7B97-A153C935AD76}"/>
              </a:ext>
            </a:extLst>
          </p:cNvPr>
          <p:cNvSpPr/>
          <p:nvPr/>
        </p:nvSpPr>
        <p:spPr>
          <a:xfrm>
            <a:off x="8676146" y="1899232"/>
            <a:ext cx="1758215" cy="1257854"/>
          </a:xfrm>
          <a:prstGeom prst="ellipse">
            <a:avLst/>
          </a:prstGeom>
          <a:noFill/>
          <a:ln w="57150" cap="flat" cmpd="sng" algn="ctr">
            <a:solidFill>
              <a:srgbClr val="E7AE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D0D27F-47C5-F22A-E16B-A129518733D0}"/>
              </a:ext>
            </a:extLst>
          </p:cNvPr>
          <p:cNvSpPr/>
          <p:nvPr/>
        </p:nvSpPr>
        <p:spPr>
          <a:xfrm>
            <a:off x="2626489" y="1993501"/>
            <a:ext cx="1128109" cy="938912"/>
          </a:xfrm>
          <a:prstGeom prst="ellipse">
            <a:avLst/>
          </a:prstGeom>
          <a:noFill/>
          <a:ln w="57150" cap="flat" cmpd="sng" algn="ctr">
            <a:solidFill>
              <a:srgbClr val="E7AE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1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DC95-65F7-961B-9E07-9515C4EC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730710"/>
            <a:ext cx="7356475" cy="402350"/>
          </a:xfrm>
        </p:spPr>
        <p:txBody>
          <a:bodyPr/>
          <a:lstStyle/>
          <a:p>
            <a:r>
              <a:rPr lang="en-GB" dirty="0"/>
              <a:t>Which of these animals are insects?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68EBC-4D59-F7D2-11FC-D773E21997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2050" name="Picture 2" descr="A hoverfly">
            <a:extLst>
              <a:ext uri="{FF2B5EF4-FFF2-40B4-BE49-F238E27FC236}">
                <a16:creationId xmlns:a16="http://schemas.microsoft.com/office/drawing/2014/main" id="{17E80FAA-8855-4BAF-AED0-45BC054F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34" y="1574299"/>
            <a:ext cx="3311521" cy="20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frog&#10;">
            <a:extLst>
              <a:ext uri="{FF2B5EF4-FFF2-40B4-BE49-F238E27FC236}">
                <a16:creationId xmlns:a16="http://schemas.microsoft.com/office/drawing/2014/main" id="{6DB10053-B504-634C-C7FF-26E747E4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247" y="1526000"/>
            <a:ext cx="2883505" cy="21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ant&#10;">
            <a:extLst>
              <a:ext uri="{FF2B5EF4-FFF2-40B4-BE49-F238E27FC236}">
                <a16:creationId xmlns:a16="http://schemas.microsoft.com/office/drawing/2014/main" id="{75EA6961-7B02-782D-B641-5738F2EA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4294" y="1526000"/>
            <a:ext cx="2180596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woodlouse">
            <a:extLst>
              <a:ext uri="{FF2B5EF4-FFF2-40B4-BE49-F238E27FC236}">
                <a16:creationId xmlns:a16="http://schemas.microsoft.com/office/drawing/2014/main" id="{069876D1-6726-9CCB-2958-51A91AED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752" y="4090654"/>
            <a:ext cx="3916142" cy="20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black beetle&#10;">
            <a:extLst>
              <a:ext uri="{FF2B5EF4-FFF2-40B4-BE49-F238E27FC236}">
                <a16:creationId xmlns:a16="http://schemas.microsoft.com/office/drawing/2014/main" id="{5BAD405F-591A-6AE9-B6BE-F1828EE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22" y="3583910"/>
            <a:ext cx="1660698" cy="25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snail">
            <a:extLst>
              <a:ext uri="{FF2B5EF4-FFF2-40B4-BE49-F238E27FC236}">
                <a16:creationId xmlns:a16="http://schemas.microsoft.com/office/drawing/2014/main" id="{D725268A-440A-77EE-023D-4DC9E629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67" y="3892832"/>
            <a:ext cx="2923706" cy="20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4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88C5-8B10-6AD3-FFB8-0C66B100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F4DD-BAA8-155E-712E-22AAAE9E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These are insects!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B000F-54E1-2B14-A184-E475207CAA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Parts of an insect</a:t>
            </a:r>
          </a:p>
        </p:txBody>
      </p:sp>
      <p:pic>
        <p:nvPicPr>
          <p:cNvPr id="2050" name="Picture 2" descr="A hoverfly">
            <a:extLst>
              <a:ext uri="{FF2B5EF4-FFF2-40B4-BE49-F238E27FC236}">
                <a16:creationId xmlns:a16="http://schemas.microsoft.com/office/drawing/2014/main" id="{49B70721-7F79-B95E-FEBE-C8F67073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34" y="1574299"/>
            <a:ext cx="3311521" cy="20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frog&#10;">
            <a:extLst>
              <a:ext uri="{FF2B5EF4-FFF2-40B4-BE49-F238E27FC236}">
                <a16:creationId xmlns:a16="http://schemas.microsoft.com/office/drawing/2014/main" id="{F56318FF-36F8-F284-5E01-F50A2A21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247" y="1526000"/>
            <a:ext cx="2883505" cy="21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ant&#10;">
            <a:extLst>
              <a:ext uri="{FF2B5EF4-FFF2-40B4-BE49-F238E27FC236}">
                <a16:creationId xmlns:a16="http://schemas.microsoft.com/office/drawing/2014/main" id="{9E5BFB11-9ABD-F3E1-156A-9921CA7C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4294" y="1526000"/>
            <a:ext cx="2180596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woodlouse">
            <a:extLst>
              <a:ext uri="{FF2B5EF4-FFF2-40B4-BE49-F238E27FC236}">
                <a16:creationId xmlns:a16="http://schemas.microsoft.com/office/drawing/2014/main" id="{4357003D-A8CA-758D-39B6-C4CC309F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752" y="4090654"/>
            <a:ext cx="3916142" cy="20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black beetle&#10;">
            <a:extLst>
              <a:ext uri="{FF2B5EF4-FFF2-40B4-BE49-F238E27FC236}">
                <a16:creationId xmlns:a16="http://schemas.microsoft.com/office/drawing/2014/main" id="{968C4B88-A8D5-F890-F084-ABD50E7F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22" y="3583910"/>
            <a:ext cx="1660698" cy="25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snail">
            <a:extLst>
              <a:ext uri="{FF2B5EF4-FFF2-40B4-BE49-F238E27FC236}">
                <a16:creationId xmlns:a16="http://schemas.microsoft.com/office/drawing/2014/main" id="{5CC5D04C-20E1-34C1-341B-0C4828D3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67" y="3892832"/>
            <a:ext cx="2923706" cy="20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C8AE28B3-FACE-718C-3442-B2FB4A1E6D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0843" y="1495520"/>
            <a:ext cx="914400" cy="914400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4B8B7603-9DD5-B0E5-44BD-C427C3663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0167" y="3664428"/>
            <a:ext cx="914400" cy="914400"/>
          </a:xfrm>
          <a:prstGeom prst="rect">
            <a:avLst/>
          </a:prstGeom>
        </p:spPr>
      </p:pic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9703B33E-BCC5-DDE8-6E3A-E5060B3E0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0685" y="14593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62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9fc3588eeefc118c7145675af789b29f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f9005568f8f0a0337bea501366985df2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B01A4-20F5-42D8-B820-D14838BA2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464aa-a786-405b-bb6b-b90e04698418"/>
    <ds:schemaRef ds:uri="37c47d49-5c3e-4564-83ee-3a7de24ac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2F5E3-3BD2-408A-8200-970E6DD9E375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6b9d33de-9a34-4448-944f-84bbe3f33465"/>
    <ds:schemaRef ds:uri="http://purl.org/dc/elements/1.1/"/>
    <ds:schemaRef ds:uri="http://schemas.microsoft.com/office/infopath/2007/PartnerControls"/>
    <ds:schemaRef ds:uri="1d198376-c604-4225-87e4-16698b3e71ed"/>
    <ds:schemaRef ds:uri="http://purl.org/dc/terms/"/>
    <ds:schemaRef ds:uri="37c47d49-5c3e-4564-83ee-3a7de24ace65"/>
    <ds:schemaRef ds:uri="01a464aa-a786-405b-bb6b-b90e04698418"/>
  </ds:schemaRefs>
</ds:datastoreItem>
</file>

<file path=customXml/itemProps3.xml><?xml version="1.0" encoding="utf-8"?>
<ds:datastoreItem xmlns:ds="http://schemas.openxmlformats.org/officeDocument/2006/customXml" ds:itemID="{6EACF0D6-F5A6-4B0B-A5D4-14591CFAF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350</Words>
  <Application>Microsoft Office PowerPoint</Application>
  <PresentationFormat>Widescreen</PresentationFormat>
  <Paragraphs>92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Aeonik</vt:lpstr>
      <vt:lpstr>Aptos</vt:lpstr>
      <vt:lpstr>Arial</vt:lpstr>
      <vt:lpstr>NHM Wallop Text</vt:lpstr>
      <vt:lpstr>Blank slide</vt:lpstr>
      <vt:lpstr>PowerPoint Presentation</vt:lpstr>
      <vt:lpstr>Insects come in all shapes and sizes</vt:lpstr>
      <vt:lpstr>Do you recognise any of these insects?</vt:lpstr>
      <vt:lpstr>What do these insects have in common?</vt:lpstr>
      <vt:lpstr>Six legs</vt:lpstr>
      <vt:lpstr>3 main body parts</vt:lpstr>
      <vt:lpstr>Antennae (singular: antenna)</vt:lpstr>
      <vt:lpstr>Which of these animals are insects?</vt:lpstr>
      <vt:lpstr>These are insects!</vt:lpstr>
      <vt:lpstr>Which of these animals are insects?</vt:lpstr>
      <vt:lpstr>These are insects!</vt:lpstr>
      <vt:lpstr>PowerPoint Presentation</vt:lpstr>
      <vt:lpstr>Parts of a honeybee</vt:lpstr>
      <vt:lpstr>Parts of a bumblebee</vt:lpstr>
      <vt:lpstr>Parts of a ground beetle</vt:lpstr>
      <vt:lpstr>Parts of a hoverfly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Alfaraj</dc:creator>
  <cp:lastModifiedBy>Victor Heng</cp:lastModifiedBy>
  <cp:revision>18</cp:revision>
  <dcterms:created xsi:type="dcterms:W3CDTF">2024-05-31T09:44:52Z</dcterms:created>
  <dcterms:modified xsi:type="dcterms:W3CDTF">2025-08-18T12:49:50Z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